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14"/>
  </p:notesMasterIdLst>
  <p:handoutMasterIdLst>
    <p:handoutMasterId r:id="rId15"/>
  </p:handoutMasterIdLst>
  <p:sldIdLst>
    <p:sldId id="257" r:id="rId2"/>
    <p:sldId id="26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74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4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image" Target="../media/image1.jpg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image" Target="../media/image1.jpg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C7BA0A-D541-45D5-8A27-297ED1F974B5}" type="doc">
      <dgm:prSet loTypeId="urn:microsoft.com/office/officeart/2005/8/layout/hList7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1B4701-2C68-47EE-A474-8FACC627BC5F}">
      <dgm:prSet custT="1"/>
      <dgm:spPr/>
      <dgm:t>
        <a:bodyPr vert="vert270"/>
        <a:lstStyle/>
        <a:p>
          <a:pPr rtl="0"/>
          <a:r>
            <a:rPr lang="en-US" sz="2400" dirty="0" smtClean="0">
              <a:latin typeface="+mj-lt"/>
            </a:rPr>
            <a:t>NUTRITION</a:t>
          </a:r>
          <a:endParaRPr lang="en-US" sz="1100" dirty="0">
            <a:latin typeface="+mj-lt"/>
          </a:endParaRPr>
        </a:p>
      </dgm:t>
    </dgm:pt>
    <dgm:pt modelId="{D9F59FE0-91B9-49BD-A9F2-DFF525FEA7D4}" type="parTrans" cxnId="{ACF5D39D-D55B-449D-A307-9A64EFBFB164}">
      <dgm:prSet/>
      <dgm:spPr/>
      <dgm:t>
        <a:bodyPr/>
        <a:lstStyle/>
        <a:p>
          <a:endParaRPr lang="en-US"/>
        </a:p>
      </dgm:t>
    </dgm:pt>
    <dgm:pt modelId="{149D1E82-4BA7-4D68-9E49-96381569EFB2}" type="sibTrans" cxnId="{ACF5D39D-D55B-449D-A307-9A64EFBFB164}">
      <dgm:prSet/>
      <dgm:spPr/>
      <dgm:t>
        <a:bodyPr/>
        <a:lstStyle/>
        <a:p>
          <a:endParaRPr lang="en-US"/>
        </a:p>
      </dgm:t>
    </dgm:pt>
    <dgm:pt modelId="{DC0F85D4-1EE4-4034-836D-5FF0CDD994FE}">
      <dgm:prSet custT="1"/>
      <dgm:spPr/>
      <dgm:t>
        <a:bodyPr vert="vert270"/>
        <a:lstStyle/>
        <a:p>
          <a:pPr rtl="0"/>
          <a:r>
            <a:rPr lang="en-US" sz="2800" dirty="0" smtClean="0">
              <a:latin typeface="+mj-lt"/>
            </a:rPr>
            <a:t>EXERCISE</a:t>
          </a:r>
          <a:endParaRPr lang="en-US" sz="2800" dirty="0">
            <a:latin typeface="+mj-lt"/>
          </a:endParaRPr>
        </a:p>
      </dgm:t>
    </dgm:pt>
    <dgm:pt modelId="{CDD7D9CE-F7E3-4490-91AE-BA5B75FFBC56}" type="parTrans" cxnId="{E67B5409-1111-417F-A791-3C88645BC4EB}">
      <dgm:prSet/>
      <dgm:spPr/>
      <dgm:t>
        <a:bodyPr/>
        <a:lstStyle/>
        <a:p>
          <a:endParaRPr lang="en-US"/>
        </a:p>
      </dgm:t>
    </dgm:pt>
    <dgm:pt modelId="{AADA8D37-C163-4253-A814-60236D2624A8}" type="sibTrans" cxnId="{E67B5409-1111-417F-A791-3C88645BC4EB}">
      <dgm:prSet/>
      <dgm:spPr/>
      <dgm:t>
        <a:bodyPr/>
        <a:lstStyle/>
        <a:p>
          <a:endParaRPr lang="en-US"/>
        </a:p>
      </dgm:t>
    </dgm:pt>
    <dgm:pt modelId="{55422A53-4E34-4EFF-AED1-87E096D238D1}">
      <dgm:prSet custT="1"/>
      <dgm:spPr/>
      <dgm:t>
        <a:bodyPr vert="vert270"/>
        <a:lstStyle/>
        <a:p>
          <a:pPr rtl="0"/>
          <a:r>
            <a:rPr lang="en-US" sz="2800" dirty="0" smtClean="0">
              <a:latin typeface="+mj-lt"/>
            </a:rPr>
            <a:t>WATER</a:t>
          </a:r>
          <a:endParaRPr lang="en-US" sz="2800" dirty="0">
            <a:latin typeface="+mj-lt"/>
          </a:endParaRPr>
        </a:p>
      </dgm:t>
    </dgm:pt>
    <dgm:pt modelId="{6A4E5A90-8738-4108-8E4A-F0CCBAD9E5D3}" type="parTrans" cxnId="{41BBE3D4-02B8-47EF-8289-4028589206CD}">
      <dgm:prSet/>
      <dgm:spPr/>
      <dgm:t>
        <a:bodyPr/>
        <a:lstStyle/>
        <a:p>
          <a:endParaRPr lang="en-US"/>
        </a:p>
      </dgm:t>
    </dgm:pt>
    <dgm:pt modelId="{1EBE0957-849A-4D17-8CB1-0D3BB02D3D1D}" type="sibTrans" cxnId="{41BBE3D4-02B8-47EF-8289-4028589206CD}">
      <dgm:prSet/>
      <dgm:spPr/>
      <dgm:t>
        <a:bodyPr/>
        <a:lstStyle/>
        <a:p>
          <a:endParaRPr lang="en-US"/>
        </a:p>
      </dgm:t>
    </dgm:pt>
    <dgm:pt modelId="{CD2C3B26-2C72-4A0C-B383-BC64E464067E}">
      <dgm:prSet custT="1"/>
      <dgm:spPr/>
      <dgm:t>
        <a:bodyPr vert="vert270"/>
        <a:lstStyle/>
        <a:p>
          <a:pPr rtl="0"/>
          <a:r>
            <a:rPr lang="en-US" sz="2800" dirty="0" smtClean="0">
              <a:latin typeface="+mj-lt"/>
            </a:rPr>
            <a:t>SUNLIGHT</a:t>
          </a:r>
          <a:endParaRPr lang="en-US" sz="2800" dirty="0">
            <a:latin typeface="+mj-lt"/>
          </a:endParaRPr>
        </a:p>
      </dgm:t>
    </dgm:pt>
    <dgm:pt modelId="{DC219D42-CBF1-486E-B846-33F74FCC1847}" type="parTrans" cxnId="{0A7B5928-C319-49CD-878F-9DA0551DA171}">
      <dgm:prSet/>
      <dgm:spPr/>
      <dgm:t>
        <a:bodyPr/>
        <a:lstStyle/>
        <a:p>
          <a:endParaRPr lang="en-US"/>
        </a:p>
      </dgm:t>
    </dgm:pt>
    <dgm:pt modelId="{4A5EE776-122B-4043-9C2B-AFF817039164}" type="sibTrans" cxnId="{0A7B5928-C319-49CD-878F-9DA0551DA171}">
      <dgm:prSet/>
      <dgm:spPr/>
      <dgm:t>
        <a:bodyPr/>
        <a:lstStyle/>
        <a:p>
          <a:endParaRPr lang="en-US"/>
        </a:p>
      </dgm:t>
    </dgm:pt>
    <dgm:pt modelId="{BA4D1FAA-5C1A-49DB-97E0-7D90534CB508}">
      <dgm:prSet custT="1"/>
      <dgm:spPr/>
      <dgm:t>
        <a:bodyPr vert="vert270"/>
        <a:lstStyle/>
        <a:p>
          <a:pPr rtl="0"/>
          <a:r>
            <a:rPr lang="en-US" sz="2000" dirty="0" smtClean="0">
              <a:latin typeface="+mj-lt"/>
            </a:rPr>
            <a:t>TEMPERANCE</a:t>
          </a:r>
          <a:endParaRPr lang="en-US" sz="2400" dirty="0">
            <a:latin typeface="+mj-lt"/>
          </a:endParaRPr>
        </a:p>
      </dgm:t>
    </dgm:pt>
    <dgm:pt modelId="{E7DABF78-B165-44F0-8C21-618D1D82B75B}" type="parTrans" cxnId="{D40542B8-1119-47AE-B0E5-52E80F626119}">
      <dgm:prSet/>
      <dgm:spPr/>
      <dgm:t>
        <a:bodyPr/>
        <a:lstStyle/>
        <a:p>
          <a:endParaRPr lang="en-US"/>
        </a:p>
      </dgm:t>
    </dgm:pt>
    <dgm:pt modelId="{D40B2B0B-D5DD-48A6-AD92-36BD18682F74}" type="sibTrans" cxnId="{D40542B8-1119-47AE-B0E5-52E80F626119}">
      <dgm:prSet/>
      <dgm:spPr/>
      <dgm:t>
        <a:bodyPr/>
        <a:lstStyle/>
        <a:p>
          <a:endParaRPr lang="en-US"/>
        </a:p>
      </dgm:t>
    </dgm:pt>
    <dgm:pt modelId="{62787780-1A7C-4D29-9D73-CFF262397D93}">
      <dgm:prSet custT="1"/>
      <dgm:spPr/>
      <dgm:t>
        <a:bodyPr vert="vert270"/>
        <a:lstStyle/>
        <a:p>
          <a:pPr rtl="0"/>
          <a:r>
            <a:rPr lang="en-US" sz="2800" dirty="0" smtClean="0">
              <a:latin typeface="+mj-lt"/>
            </a:rPr>
            <a:t>AIR</a:t>
          </a:r>
          <a:endParaRPr lang="en-US" sz="2800" dirty="0">
            <a:latin typeface="+mj-lt"/>
          </a:endParaRPr>
        </a:p>
      </dgm:t>
    </dgm:pt>
    <dgm:pt modelId="{F9F69039-F64C-4380-A844-1552A9F01242}" type="parTrans" cxnId="{AC2985E6-E687-412D-AB2A-793814E39EF9}">
      <dgm:prSet/>
      <dgm:spPr/>
      <dgm:t>
        <a:bodyPr/>
        <a:lstStyle/>
        <a:p>
          <a:endParaRPr lang="en-US"/>
        </a:p>
      </dgm:t>
    </dgm:pt>
    <dgm:pt modelId="{6623C73F-5B16-437B-ACF6-6F510668F3F8}" type="sibTrans" cxnId="{AC2985E6-E687-412D-AB2A-793814E39EF9}">
      <dgm:prSet/>
      <dgm:spPr/>
      <dgm:t>
        <a:bodyPr/>
        <a:lstStyle/>
        <a:p>
          <a:endParaRPr lang="en-US"/>
        </a:p>
      </dgm:t>
    </dgm:pt>
    <dgm:pt modelId="{C4C386EF-FB19-4C46-8F06-A73D11CACFBF}">
      <dgm:prSet custT="1"/>
      <dgm:spPr/>
      <dgm:t>
        <a:bodyPr vert="vert270"/>
        <a:lstStyle/>
        <a:p>
          <a:pPr rtl="0"/>
          <a:r>
            <a:rPr lang="en-US" sz="2800" dirty="0" smtClean="0">
              <a:latin typeface="+mj-lt"/>
            </a:rPr>
            <a:t>REST</a:t>
          </a:r>
          <a:endParaRPr lang="en-US" sz="2800" dirty="0">
            <a:latin typeface="+mj-lt"/>
          </a:endParaRPr>
        </a:p>
      </dgm:t>
    </dgm:pt>
    <dgm:pt modelId="{D40CABB0-0C48-4F1D-9AE2-AE0B702D8049}" type="parTrans" cxnId="{AB6D08AC-8B45-42A1-8740-93CEA24CE60C}">
      <dgm:prSet/>
      <dgm:spPr/>
      <dgm:t>
        <a:bodyPr/>
        <a:lstStyle/>
        <a:p>
          <a:endParaRPr lang="en-US"/>
        </a:p>
      </dgm:t>
    </dgm:pt>
    <dgm:pt modelId="{C81E1A57-C2F0-4F87-B983-14BD3855366B}" type="sibTrans" cxnId="{AB6D08AC-8B45-42A1-8740-93CEA24CE60C}">
      <dgm:prSet/>
      <dgm:spPr/>
      <dgm:t>
        <a:bodyPr/>
        <a:lstStyle/>
        <a:p>
          <a:endParaRPr lang="en-US"/>
        </a:p>
      </dgm:t>
    </dgm:pt>
    <dgm:pt modelId="{87D31E82-29B4-4A9E-A909-B1390308D7A2}">
      <dgm:prSet custT="1"/>
      <dgm:spPr/>
      <dgm:t>
        <a:bodyPr vert="vert270"/>
        <a:lstStyle/>
        <a:p>
          <a:pPr rtl="0"/>
          <a:r>
            <a:rPr lang="en-US" sz="2800" dirty="0" smtClean="0">
              <a:latin typeface="+mj-lt"/>
            </a:rPr>
            <a:t>TRUST</a:t>
          </a:r>
          <a:r>
            <a:rPr lang="en-US" sz="1500" dirty="0" smtClean="0">
              <a:latin typeface="+mj-lt"/>
            </a:rPr>
            <a:t> </a:t>
          </a:r>
          <a:r>
            <a:rPr lang="en-US" sz="2800" dirty="0" smtClean="0">
              <a:latin typeface="+mj-lt"/>
            </a:rPr>
            <a:t>IN GOD</a:t>
          </a:r>
          <a:endParaRPr lang="en-US" sz="2800" dirty="0">
            <a:latin typeface="+mj-lt"/>
          </a:endParaRPr>
        </a:p>
      </dgm:t>
    </dgm:pt>
    <dgm:pt modelId="{1DF3D748-D2DB-4E70-8DE2-B80866E47C4D}" type="parTrans" cxnId="{D131C3A5-A2B9-4217-B380-6B864662E79E}">
      <dgm:prSet/>
      <dgm:spPr/>
      <dgm:t>
        <a:bodyPr/>
        <a:lstStyle/>
        <a:p>
          <a:endParaRPr lang="en-US"/>
        </a:p>
      </dgm:t>
    </dgm:pt>
    <dgm:pt modelId="{7AC999B1-388A-4F6B-A66B-8F21D39756B9}" type="sibTrans" cxnId="{D131C3A5-A2B9-4217-B380-6B864662E79E}">
      <dgm:prSet/>
      <dgm:spPr/>
      <dgm:t>
        <a:bodyPr/>
        <a:lstStyle/>
        <a:p>
          <a:endParaRPr lang="en-US"/>
        </a:p>
      </dgm:t>
    </dgm:pt>
    <dgm:pt modelId="{9C7BA040-6DD8-4AE6-9879-AB054A4578DF}" type="pres">
      <dgm:prSet presAssocID="{E0C7BA0A-D541-45D5-8A27-297ED1F974B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2666C5-7EBB-4A2C-9A64-6036CF4191D6}" type="pres">
      <dgm:prSet presAssocID="{E0C7BA0A-D541-45D5-8A27-297ED1F974B5}" presName="fgShape" presStyleLbl="fgShp" presStyleIdx="0" presStyleCnt="1"/>
      <dgm:spPr/>
    </dgm:pt>
    <dgm:pt modelId="{30F483A3-4AB1-43B2-B4E0-BA4964045EF8}" type="pres">
      <dgm:prSet presAssocID="{E0C7BA0A-D541-45D5-8A27-297ED1F974B5}" presName="linComp" presStyleCnt="0"/>
      <dgm:spPr/>
    </dgm:pt>
    <dgm:pt modelId="{E087F2CC-E44E-4D20-814C-B1D72C78E89F}" type="pres">
      <dgm:prSet presAssocID="{F31B4701-2C68-47EE-A474-8FACC627BC5F}" presName="compNode" presStyleCnt="0"/>
      <dgm:spPr/>
    </dgm:pt>
    <dgm:pt modelId="{F4F27A6E-5B76-4123-8BDA-FB8C5DC9965A}" type="pres">
      <dgm:prSet presAssocID="{F31B4701-2C68-47EE-A474-8FACC627BC5F}" presName="bkgdShape" presStyleLbl="node1" presStyleIdx="0" presStyleCnt="8"/>
      <dgm:spPr/>
      <dgm:t>
        <a:bodyPr/>
        <a:lstStyle/>
        <a:p>
          <a:endParaRPr lang="en-US"/>
        </a:p>
      </dgm:t>
    </dgm:pt>
    <dgm:pt modelId="{EB1DF99C-A085-42DC-9C03-BE537DE8AC20}" type="pres">
      <dgm:prSet presAssocID="{F31B4701-2C68-47EE-A474-8FACC627BC5F}" presName="node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66576E-9018-45CD-ADC9-85D09CC29DFF}" type="pres">
      <dgm:prSet presAssocID="{F31B4701-2C68-47EE-A474-8FACC627BC5F}" presName="invisiNode" presStyleLbl="node1" presStyleIdx="0" presStyleCnt="8"/>
      <dgm:spPr/>
    </dgm:pt>
    <dgm:pt modelId="{6E0B06C9-F7A2-4BDD-8E91-D89806DBB325}" type="pres">
      <dgm:prSet presAssocID="{F31B4701-2C68-47EE-A474-8FACC627BC5F}" presName="imagNode" presStyleLbl="fgImgPlace1" presStyleIdx="0" presStyleCnt="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3000" r="-83000"/>
          </a:stretch>
        </a:blipFill>
      </dgm:spPr>
    </dgm:pt>
    <dgm:pt modelId="{EFE3D9D3-4C6C-4395-8C25-1E55DE7BFE88}" type="pres">
      <dgm:prSet presAssocID="{149D1E82-4BA7-4D68-9E49-96381569EFB2}" presName="sibTrans" presStyleLbl="sibTrans2D1" presStyleIdx="0" presStyleCnt="0"/>
      <dgm:spPr/>
      <dgm:t>
        <a:bodyPr/>
        <a:lstStyle/>
        <a:p>
          <a:endParaRPr lang="en-US"/>
        </a:p>
      </dgm:t>
    </dgm:pt>
    <dgm:pt modelId="{5A9185C2-953E-478C-A31A-D5C09C82F5C3}" type="pres">
      <dgm:prSet presAssocID="{DC0F85D4-1EE4-4034-836D-5FF0CDD994FE}" presName="compNode" presStyleCnt="0"/>
      <dgm:spPr/>
    </dgm:pt>
    <dgm:pt modelId="{DC9C41DA-B20E-4A23-9F65-04F91962B49A}" type="pres">
      <dgm:prSet presAssocID="{DC0F85D4-1EE4-4034-836D-5FF0CDD994FE}" presName="bkgdShape" presStyleLbl="node1" presStyleIdx="1" presStyleCnt="8"/>
      <dgm:spPr/>
      <dgm:t>
        <a:bodyPr/>
        <a:lstStyle/>
        <a:p>
          <a:endParaRPr lang="en-US"/>
        </a:p>
      </dgm:t>
    </dgm:pt>
    <dgm:pt modelId="{A1724801-469E-465D-B47E-F80DEDF042BA}" type="pres">
      <dgm:prSet presAssocID="{DC0F85D4-1EE4-4034-836D-5FF0CDD994FE}" presName="node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388B94-16FF-4403-AD39-9E84D420B948}" type="pres">
      <dgm:prSet presAssocID="{DC0F85D4-1EE4-4034-836D-5FF0CDD994FE}" presName="invisiNode" presStyleLbl="node1" presStyleIdx="1" presStyleCnt="8"/>
      <dgm:spPr/>
    </dgm:pt>
    <dgm:pt modelId="{D361AA64-2AF5-4964-BC8D-83DA045E63C1}" type="pres">
      <dgm:prSet presAssocID="{DC0F85D4-1EE4-4034-836D-5FF0CDD994FE}" presName="imagNode" presStyleLbl="fgImgPlace1" presStyleIdx="1" presStyleCnt="8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2000" r="-72000"/>
          </a:stretch>
        </a:blipFill>
      </dgm:spPr>
    </dgm:pt>
    <dgm:pt modelId="{506D67AD-E751-4740-A141-862BBF6B6E61}" type="pres">
      <dgm:prSet presAssocID="{AADA8D37-C163-4253-A814-60236D2624A8}" presName="sibTrans" presStyleLbl="sibTrans2D1" presStyleIdx="0" presStyleCnt="0"/>
      <dgm:spPr/>
      <dgm:t>
        <a:bodyPr/>
        <a:lstStyle/>
        <a:p>
          <a:endParaRPr lang="en-US"/>
        </a:p>
      </dgm:t>
    </dgm:pt>
    <dgm:pt modelId="{6E3716F6-5FD3-4CED-AAD3-5FD33CD53CB8}" type="pres">
      <dgm:prSet presAssocID="{55422A53-4E34-4EFF-AED1-87E096D238D1}" presName="compNode" presStyleCnt="0"/>
      <dgm:spPr/>
    </dgm:pt>
    <dgm:pt modelId="{9302C4D1-7494-45A8-846A-DEAE7939A11F}" type="pres">
      <dgm:prSet presAssocID="{55422A53-4E34-4EFF-AED1-87E096D238D1}" presName="bkgdShape" presStyleLbl="node1" presStyleIdx="2" presStyleCnt="8"/>
      <dgm:spPr/>
      <dgm:t>
        <a:bodyPr/>
        <a:lstStyle/>
        <a:p>
          <a:endParaRPr lang="en-US"/>
        </a:p>
      </dgm:t>
    </dgm:pt>
    <dgm:pt modelId="{E80486D2-61C2-4A2D-A579-0B3A58BEEA4F}" type="pres">
      <dgm:prSet presAssocID="{55422A53-4E34-4EFF-AED1-87E096D238D1}" presName="node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F25B63-D3E0-4758-90DD-3367011F6616}" type="pres">
      <dgm:prSet presAssocID="{55422A53-4E34-4EFF-AED1-87E096D238D1}" presName="invisiNode" presStyleLbl="node1" presStyleIdx="2" presStyleCnt="8"/>
      <dgm:spPr/>
    </dgm:pt>
    <dgm:pt modelId="{048C93FF-AA91-424F-B1AE-8E75EBD65E1B}" type="pres">
      <dgm:prSet presAssocID="{55422A53-4E34-4EFF-AED1-87E096D238D1}" presName="imagNode" presStyleLbl="fgImgPlace1" presStyleIdx="2" presStyleCnt="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7000" r="-67000"/>
          </a:stretch>
        </a:blipFill>
      </dgm:spPr>
    </dgm:pt>
    <dgm:pt modelId="{C6629739-96DA-4AD6-B13F-AA2AF64BAF90}" type="pres">
      <dgm:prSet presAssocID="{1EBE0957-849A-4D17-8CB1-0D3BB02D3D1D}" presName="sibTrans" presStyleLbl="sibTrans2D1" presStyleIdx="0" presStyleCnt="0"/>
      <dgm:spPr/>
      <dgm:t>
        <a:bodyPr/>
        <a:lstStyle/>
        <a:p>
          <a:endParaRPr lang="en-US"/>
        </a:p>
      </dgm:t>
    </dgm:pt>
    <dgm:pt modelId="{9E52C52E-845F-4E27-AB90-7B3E4B10AA30}" type="pres">
      <dgm:prSet presAssocID="{CD2C3B26-2C72-4A0C-B383-BC64E464067E}" presName="compNode" presStyleCnt="0"/>
      <dgm:spPr/>
    </dgm:pt>
    <dgm:pt modelId="{F4A854D9-2591-40CE-954A-4FF204A43CEF}" type="pres">
      <dgm:prSet presAssocID="{CD2C3B26-2C72-4A0C-B383-BC64E464067E}" presName="bkgdShape" presStyleLbl="node1" presStyleIdx="3" presStyleCnt="8"/>
      <dgm:spPr/>
      <dgm:t>
        <a:bodyPr/>
        <a:lstStyle/>
        <a:p>
          <a:endParaRPr lang="en-US"/>
        </a:p>
      </dgm:t>
    </dgm:pt>
    <dgm:pt modelId="{26C74D04-8868-4EAA-ABBA-DE3E75BAF812}" type="pres">
      <dgm:prSet presAssocID="{CD2C3B26-2C72-4A0C-B383-BC64E464067E}" presName="node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9EA11D-4C25-48A4-9CD1-F6324140A2E2}" type="pres">
      <dgm:prSet presAssocID="{CD2C3B26-2C72-4A0C-B383-BC64E464067E}" presName="invisiNode" presStyleLbl="node1" presStyleIdx="3" presStyleCnt="8"/>
      <dgm:spPr/>
    </dgm:pt>
    <dgm:pt modelId="{7CC52C21-1263-4215-A3E5-95EE3B1C99E3}" type="pres">
      <dgm:prSet presAssocID="{CD2C3B26-2C72-4A0C-B383-BC64E464067E}" presName="imagNode" presStyleLbl="fgImgPlace1" presStyleIdx="3" presStyleCnt="8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</dgm:pt>
    <dgm:pt modelId="{956F48DF-BA44-484C-B6E0-96D76B2AD1F2}" type="pres">
      <dgm:prSet presAssocID="{4A5EE776-122B-4043-9C2B-AFF81703916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9E61A149-2EC9-4C09-B644-497B3F0D2B41}" type="pres">
      <dgm:prSet presAssocID="{BA4D1FAA-5C1A-49DB-97E0-7D90534CB508}" presName="compNode" presStyleCnt="0"/>
      <dgm:spPr/>
    </dgm:pt>
    <dgm:pt modelId="{1ED4EC96-D390-4A7F-A171-D5934D7C2AD2}" type="pres">
      <dgm:prSet presAssocID="{BA4D1FAA-5C1A-49DB-97E0-7D90534CB508}" presName="bkgdShape" presStyleLbl="node1" presStyleIdx="4" presStyleCnt="8"/>
      <dgm:spPr/>
      <dgm:t>
        <a:bodyPr/>
        <a:lstStyle/>
        <a:p>
          <a:endParaRPr lang="en-US"/>
        </a:p>
      </dgm:t>
    </dgm:pt>
    <dgm:pt modelId="{00927A85-5783-4B2E-B3AB-9F98775D3DC9}" type="pres">
      <dgm:prSet presAssocID="{BA4D1FAA-5C1A-49DB-97E0-7D90534CB508}" presName="node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9280BE-68EE-4D58-9BE0-E79D0030A0C4}" type="pres">
      <dgm:prSet presAssocID="{BA4D1FAA-5C1A-49DB-97E0-7D90534CB508}" presName="invisiNode" presStyleLbl="node1" presStyleIdx="4" presStyleCnt="8"/>
      <dgm:spPr/>
    </dgm:pt>
    <dgm:pt modelId="{E73816A5-3B71-4ED8-B152-C6FCDF7434A7}" type="pres">
      <dgm:prSet presAssocID="{BA4D1FAA-5C1A-49DB-97E0-7D90534CB508}" presName="imagNode" presStyleLbl="fgImgPlace1" presStyleIdx="4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</dgm:pt>
    <dgm:pt modelId="{C056456F-CE26-4926-962D-1815261150B5}" type="pres">
      <dgm:prSet presAssocID="{D40B2B0B-D5DD-48A6-AD92-36BD18682F7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D34700B4-C755-4C0C-B86C-2E5820FC1601}" type="pres">
      <dgm:prSet presAssocID="{62787780-1A7C-4D29-9D73-CFF262397D93}" presName="compNode" presStyleCnt="0"/>
      <dgm:spPr/>
    </dgm:pt>
    <dgm:pt modelId="{E8C0BE27-1061-4591-AD2D-054011138F2C}" type="pres">
      <dgm:prSet presAssocID="{62787780-1A7C-4D29-9D73-CFF262397D93}" presName="bkgdShape" presStyleLbl="node1" presStyleIdx="5" presStyleCnt="8"/>
      <dgm:spPr/>
      <dgm:t>
        <a:bodyPr/>
        <a:lstStyle/>
        <a:p>
          <a:endParaRPr lang="en-US"/>
        </a:p>
      </dgm:t>
    </dgm:pt>
    <dgm:pt modelId="{2F9F68A2-6DC1-4A45-ABEB-859F60969C86}" type="pres">
      <dgm:prSet presAssocID="{62787780-1A7C-4D29-9D73-CFF262397D93}" presName="node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C3B6AE-6ABB-43B0-A0B3-7FC836B00B07}" type="pres">
      <dgm:prSet presAssocID="{62787780-1A7C-4D29-9D73-CFF262397D93}" presName="invisiNode" presStyleLbl="node1" presStyleIdx="5" presStyleCnt="8"/>
      <dgm:spPr/>
    </dgm:pt>
    <dgm:pt modelId="{04D4260E-4C15-4E78-BB69-6071EAC257CB}" type="pres">
      <dgm:prSet presAssocID="{62787780-1A7C-4D29-9D73-CFF262397D93}" presName="imagNode" presStyleLbl="fgImgPlace1" presStyleIdx="5" presStyleCnt="8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8000" r="-58000"/>
          </a:stretch>
        </a:blipFill>
      </dgm:spPr>
    </dgm:pt>
    <dgm:pt modelId="{37DA8034-3770-44A7-B786-62EE55E7036D}" type="pres">
      <dgm:prSet presAssocID="{6623C73F-5B16-437B-ACF6-6F510668F3F8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8371D0C-2ED8-4E81-BDFE-A40E8DCBA739}" type="pres">
      <dgm:prSet presAssocID="{C4C386EF-FB19-4C46-8F06-A73D11CACFBF}" presName="compNode" presStyleCnt="0"/>
      <dgm:spPr/>
    </dgm:pt>
    <dgm:pt modelId="{48F2E9C2-C7E4-4CA8-8332-0F3D5A5EBBEF}" type="pres">
      <dgm:prSet presAssocID="{C4C386EF-FB19-4C46-8F06-A73D11CACFBF}" presName="bkgdShape" presStyleLbl="node1" presStyleIdx="6" presStyleCnt="8"/>
      <dgm:spPr/>
      <dgm:t>
        <a:bodyPr/>
        <a:lstStyle/>
        <a:p>
          <a:endParaRPr lang="en-US"/>
        </a:p>
      </dgm:t>
    </dgm:pt>
    <dgm:pt modelId="{A68057E2-A345-4059-B888-3219CC81E04D}" type="pres">
      <dgm:prSet presAssocID="{C4C386EF-FB19-4C46-8F06-A73D11CACFBF}" presName="node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8817D5-A7FC-466F-8311-91BB04CB0965}" type="pres">
      <dgm:prSet presAssocID="{C4C386EF-FB19-4C46-8F06-A73D11CACFBF}" presName="invisiNode" presStyleLbl="node1" presStyleIdx="6" presStyleCnt="8"/>
      <dgm:spPr/>
    </dgm:pt>
    <dgm:pt modelId="{47B11D08-CD2F-4494-957A-3CAE1A613913}" type="pres">
      <dgm:prSet presAssocID="{C4C386EF-FB19-4C46-8F06-A73D11CACFBF}" presName="imagNode" presStyleLbl="fgImgPlace1" presStyleIdx="6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3000" r="-63000"/>
          </a:stretch>
        </a:blipFill>
      </dgm:spPr>
    </dgm:pt>
    <dgm:pt modelId="{D0648EBE-3E0C-484F-88D5-4F207E61702E}" type="pres">
      <dgm:prSet presAssocID="{C81E1A57-C2F0-4F87-B983-14BD3855366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29CCF206-F7FA-4095-8DF5-1EA1EE24831D}" type="pres">
      <dgm:prSet presAssocID="{87D31E82-29B4-4A9E-A909-B1390308D7A2}" presName="compNode" presStyleCnt="0"/>
      <dgm:spPr/>
    </dgm:pt>
    <dgm:pt modelId="{2B989FDD-B3FF-48D3-9F7F-35A360B1C11E}" type="pres">
      <dgm:prSet presAssocID="{87D31E82-29B4-4A9E-A909-B1390308D7A2}" presName="bkgdShape" presStyleLbl="node1" presStyleIdx="7" presStyleCnt="8"/>
      <dgm:spPr/>
      <dgm:t>
        <a:bodyPr/>
        <a:lstStyle/>
        <a:p>
          <a:endParaRPr lang="en-US"/>
        </a:p>
      </dgm:t>
    </dgm:pt>
    <dgm:pt modelId="{BA51E501-9CB8-469D-89C5-324C8B512639}" type="pres">
      <dgm:prSet presAssocID="{87D31E82-29B4-4A9E-A909-B1390308D7A2}" presName="node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D9C925-C983-41C8-8FF5-DA2DCBB1FB3E}" type="pres">
      <dgm:prSet presAssocID="{87D31E82-29B4-4A9E-A909-B1390308D7A2}" presName="invisiNode" presStyleLbl="node1" presStyleIdx="7" presStyleCnt="8"/>
      <dgm:spPr/>
    </dgm:pt>
    <dgm:pt modelId="{A77011A0-7872-48C6-8780-6C0E60A6DE48}" type="pres">
      <dgm:prSet presAssocID="{87D31E82-29B4-4A9E-A909-B1390308D7A2}" presName="imagNode" presStyleLbl="fgImgPlace1" presStyleIdx="7" presStyleCnt="8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2000" r="-42000"/>
          </a:stretch>
        </a:blipFill>
      </dgm:spPr>
    </dgm:pt>
  </dgm:ptLst>
  <dgm:cxnLst>
    <dgm:cxn modelId="{AC2985E6-E687-412D-AB2A-793814E39EF9}" srcId="{E0C7BA0A-D541-45D5-8A27-297ED1F974B5}" destId="{62787780-1A7C-4D29-9D73-CFF262397D93}" srcOrd="5" destOrd="0" parTransId="{F9F69039-F64C-4380-A844-1552A9F01242}" sibTransId="{6623C73F-5B16-437B-ACF6-6F510668F3F8}"/>
    <dgm:cxn modelId="{8E1D383A-06C1-48DD-9E27-13FD90543477}" type="presOf" srcId="{BA4D1FAA-5C1A-49DB-97E0-7D90534CB508}" destId="{00927A85-5783-4B2E-B3AB-9F98775D3DC9}" srcOrd="1" destOrd="0" presId="urn:microsoft.com/office/officeart/2005/8/layout/hList7"/>
    <dgm:cxn modelId="{02F1DD22-706C-4894-84C6-F8449095C607}" type="presOf" srcId="{CD2C3B26-2C72-4A0C-B383-BC64E464067E}" destId="{F4A854D9-2591-40CE-954A-4FF204A43CEF}" srcOrd="0" destOrd="0" presId="urn:microsoft.com/office/officeart/2005/8/layout/hList7"/>
    <dgm:cxn modelId="{AB6D08AC-8B45-42A1-8740-93CEA24CE60C}" srcId="{E0C7BA0A-D541-45D5-8A27-297ED1F974B5}" destId="{C4C386EF-FB19-4C46-8F06-A73D11CACFBF}" srcOrd="6" destOrd="0" parTransId="{D40CABB0-0C48-4F1D-9AE2-AE0B702D8049}" sibTransId="{C81E1A57-C2F0-4F87-B983-14BD3855366B}"/>
    <dgm:cxn modelId="{AD9A08CE-DA48-415F-B969-10298289494C}" type="presOf" srcId="{F31B4701-2C68-47EE-A474-8FACC627BC5F}" destId="{F4F27A6E-5B76-4123-8BDA-FB8C5DC9965A}" srcOrd="0" destOrd="0" presId="urn:microsoft.com/office/officeart/2005/8/layout/hList7"/>
    <dgm:cxn modelId="{ACF5D39D-D55B-449D-A307-9A64EFBFB164}" srcId="{E0C7BA0A-D541-45D5-8A27-297ED1F974B5}" destId="{F31B4701-2C68-47EE-A474-8FACC627BC5F}" srcOrd="0" destOrd="0" parTransId="{D9F59FE0-91B9-49BD-A9F2-DFF525FEA7D4}" sibTransId="{149D1E82-4BA7-4D68-9E49-96381569EFB2}"/>
    <dgm:cxn modelId="{DA488FF9-45B2-4D67-B501-8B91E25FF3CA}" type="presOf" srcId="{BA4D1FAA-5C1A-49DB-97E0-7D90534CB508}" destId="{1ED4EC96-D390-4A7F-A171-D5934D7C2AD2}" srcOrd="0" destOrd="0" presId="urn:microsoft.com/office/officeart/2005/8/layout/hList7"/>
    <dgm:cxn modelId="{0A7B5928-C319-49CD-878F-9DA0551DA171}" srcId="{E0C7BA0A-D541-45D5-8A27-297ED1F974B5}" destId="{CD2C3B26-2C72-4A0C-B383-BC64E464067E}" srcOrd="3" destOrd="0" parTransId="{DC219D42-CBF1-486E-B846-33F74FCC1847}" sibTransId="{4A5EE776-122B-4043-9C2B-AFF817039164}"/>
    <dgm:cxn modelId="{EAB3F8B3-FB71-48B0-8BA0-EDF2FADCADBE}" type="presOf" srcId="{55422A53-4E34-4EFF-AED1-87E096D238D1}" destId="{E80486D2-61C2-4A2D-A579-0B3A58BEEA4F}" srcOrd="1" destOrd="0" presId="urn:microsoft.com/office/officeart/2005/8/layout/hList7"/>
    <dgm:cxn modelId="{D40542B8-1119-47AE-B0E5-52E80F626119}" srcId="{E0C7BA0A-D541-45D5-8A27-297ED1F974B5}" destId="{BA4D1FAA-5C1A-49DB-97E0-7D90534CB508}" srcOrd="4" destOrd="0" parTransId="{E7DABF78-B165-44F0-8C21-618D1D82B75B}" sibTransId="{D40B2B0B-D5DD-48A6-AD92-36BD18682F74}"/>
    <dgm:cxn modelId="{4A5DD0D6-AB68-46DD-A749-9F06DB9719A8}" type="presOf" srcId="{CD2C3B26-2C72-4A0C-B383-BC64E464067E}" destId="{26C74D04-8868-4EAA-ABBA-DE3E75BAF812}" srcOrd="1" destOrd="0" presId="urn:microsoft.com/office/officeart/2005/8/layout/hList7"/>
    <dgm:cxn modelId="{317083F7-DB3E-493D-8D33-D82E409D106B}" type="presOf" srcId="{AADA8D37-C163-4253-A814-60236D2624A8}" destId="{506D67AD-E751-4740-A141-862BBF6B6E61}" srcOrd="0" destOrd="0" presId="urn:microsoft.com/office/officeart/2005/8/layout/hList7"/>
    <dgm:cxn modelId="{BBA8C45D-D4D4-406B-B4E6-476DC4FBA958}" type="presOf" srcId="{62787780-1A7C-4D29-9D73-CFF262397D93}" destId="{2F9F68A2-6DC1-4A45-ABEB-859F60969C86}" srcOrd="1" destOrd="0" presId="urn:microsoft.com/office/officeart/2005/8/layout/hList7"/>
    <dgm:cxn modelId="{410B06D1-24CF-4F40-98F5-84B90EFF1C6F}" type="presOf" srcId="{87D31E82-29B4-4A9E-A909-B1390308D7A2}" destId="{2B989FDD-B3FF-48D3-9F7F-35A360B1C11E}" srcOrd="0" destOrd="0" presId="urn:microsoft.com/office/officeart/2005/8/layout/hList7"/>
    <dgm:cxn modelId="{6391036F-7473-49BC-B43C-5090F66A2702}" type="presOf" srcId="{DC0F85D4-1EE4-4034-836D-5FF0CDD994FE}" destId="{A1724801-469E-465D-B47E-F80DEDF042BA}" srcOrd="1" destOrd="0" presId="urn:microsoft.com/office/officeart/2005/8/layout/hList7"/>
    <dgm:cxn modelId="{AACBE3BA-EB1E-435A-B942-5044D9A83A62}" type="presOf" srcId="{DC0F85D4-1EE4-4034-836D-5FF0CDD994FE}" destId="{DC9C41DA-B20E-4A23-9F65-04F91962B49A}" srcOrd="0" destOrd="0" presId="urn:microsoft.com/office/officeart/2005/8/layout/hList7"/>
    <dgm:cxn modelId="{892BCB9F-8382-479B-9528-27B8CCA4E3EE}" type="presOf" srcId="{87D31E82-29B4-4A9E-A909-B1390308D7A2}" destId="{BA51E501-9CB8-469D-89C5-324C8B512639}" srcOrd="1" destOrd="0" presId="urn:microsoft.com/office/officeart/2005/8/layout/hList7"/>
    <dgm:cxn modelId="{E67B5409-1111-417F-A791-3C88645BC4EB}" srcId="{E0C7BA0A-D541-45D5-8A27-297ED1F974B5}" destId="{DC0F85D4-1EE4-4034-836D-5FF0CDD994FE}" srcOrd="1" destOrd="0" parTransId="{CDD7D9CE-F7E3-4490-91AE-BA5B75FFBC56}" sibTransId="{AADA8D37-C163-4253-A814-60236D2624A8}"/>
    <dgm:cxn modelId="{08F2235D-2184-46A5-BA25-F4D2FC06227D}" type="presOf" srcId="{C4C386EF-FB19-4C46-8F06-A73D11CACFBF}" destId="{A68057E2-A345-4059-B888-3219CC81E04D}" srcOrd="1" destOrd="0" presId="urn:microsoft.com/office/officeart/2005/8/layout/hList7"/>
    <dgm:cxn modelId="{A6A2EFB6-5783-453D-83B4-6304391F09CD}" type="presOf" srcId="{C81E1A57-C2F0-4F87-B983-14BD3855366B}" destId="{D0648EBE-3E0C-484F-88D5-4F207E61702E}" srcOrd="0" destOrd="0" presId="urn:microsoft.com/office/officeart/2005/8/layout/hList7"/>
    <dgm:cxn modelId="{9C2548E5-7C4D-42F2-9136-99A3A30251C0}" type="presOf" srcId="{F31B4701-2C68-47EE-A474-8FACC627BC5F}" destId="{EB1DF99C-A085-42DC-9C03-BE537DE8AC20}" srcOrd="1" destOrd="0" presId="urn:microsoft.com/office/officeart/2005/8/layout/hList7"/>
    <dgm:cxn modelId="{4FDAFE9A-FB39-4095-85C7-438F8EFF45E7}" type="presOf" srcId="{149D1E82-4BA7-4D68-9E49-96381569EFB2}" destId="{EFE3D9D3-4C6C-4395-8C25-1E55DE7BFE88}" srcOrd="0" destOrd="0" presId="urn:microsoft.com/office/officeart/2005/8/layout/hList7"/>
    <dgm:cxn modelId="{6BCCA331-1E81-4392-BC6F-47CDB969769E}" type="presOf" srcId="{D40B2B0B-D5DD-48A6-AD92-36BD18682F74}" destId="{C056456F-CE26-4926-962D-1815261150B5}" srcOrd="0" destOrd="0" presId="urn:microsoft.com/office/officeart/2005/8/layout/hList7"/>
    <dgm:cxn modelId="{3871E986-49CD-4C81-A15C-8FE231718AEA}" type="presOf" srcId="{C4C386EF-FB19-4C46-8F06-A73D11CACFBF}" destId="{48F2E9C2-C7E4-4CA8-8332-0F3D5A5EBBEF}" srcOrd="0" destOrd="0" presId="urn:microsoft.com/office/officeart/2005/8/layout/hList7"/>
    <dgm:cxn modelId="{41BBE3D4-02B8-47EF-8289-4028589206CD}" srcId="{E0C7BA0A-D541-45D5-8A27-297ED1F974B5}" destId="{55422A53-4E34-4EFF-AED1-87E096D238D1}" srcOrd="2" destOrd="0" parTransId="{6A4E5A90-8738-4108-8E4A-F0CCBAD9E5D3}" sibTransId="{1EBE0957-849A-4D17-8CB1-0D3BB02D3D1D}"/>
    <dgm:cxn modelId="{18FB9028-A780-450C-9432-18A2AF9EC1D5}" type="presOf" srcId="{1EBE0957-849A-4D17-8CB1-0D3BB02D3D1D}" destId="{C6629739-96DA-4AD6-B13F-AA2AF64BAF90}" srcOrd="0" destOrd="0" presId="urn:microsoft.com/office/officeart/2005/8/layout/hList7"/>
    <dgm:cxn modelId="{5F20856A-BA69-4A07-B8C2-BF4CDBB8B8A4}" type="presOf" srcId="{55422A53-4E34-4EFF-AED1-87E096D238D1}" destId="{9302C4D1-7494-45A8-846A-DEAE7939A11F}" srcOrd="0" destOrd="0" presId="urn:microsoft.com/office/officeart/2005/8/layout/hList7"/>
    <dgm:cxn modelId="{AD07584F-98BF-4EAE-9C06-4FCF1EB4E06D}" type="presOf" srcId="{E0C7BA0A-D541-45D5-8A27-297ED1F974B5}" destId="{9C7BA040-6DD8-4AE6-9879-AB054A4578DF}" srcOrd="0" destOrd="0" presId="urn:microsoft.com/office/officeart/2005/8/layout/hList7"/>
    <dgm:cxn modelId="{D131C3A5-A2B9-4217-B380-6B864662E79E}" srcId="{E0C7BA0A-D541-45D5-8A27-297ED1F974B5}" destId="{87D31E82-29B4-4A9E-A909-B1390308D7A2}" srcOrd="7" destOrd="0" parTransId="{1DF3D748-D2DB-4E70-8DE2-B80866E47C4D}" sibTransId="{7AC999B1-388A-4F6B-A66B-8F21D39756B9}"/>
    <dgm:cxn modelId="{178F9A3B-EDFC-43E8-9980-BC845038E010}" type="presOf" srcId="{6623C73F-5B16-437B-ACF6-6F510668F3F8}" destId="{37DA8034-3770-44A7-B786-62EE55E7036D}" srcOrd="0" destOrd="0" presId="urn:microsoft.com/office/officeart/2005/8/layout/hList7"/>
    <dgm:cxn modelId="{8E6F10FC-6FCB-48F5-8B29-273380FC1A9F}" type="presOf" srcId="{62787780-1A7C-4D29-9D73-CFF262397D93}" destId="{E8C0BE27-1061-4591-AD2D-054011138F2C}" srcOrd="0" destOrd="0" presId="urn:microsoft.com/office/officeart/2005/8/layout/hList7"/>
    <dgm:cxn modelId="{76AC0C11-29BC-40C0-AA42-CFAC0FFA9D52}" type="presOf" srcId="{4A5EE776-122B-4043-9C2B-AFF817039164}" destId="{956F48DF-BA44-484C-B6E0-96D76B2AD1F2}" srcOrd="0" destOrd="0" presId="urn:microsoft.com/office/officeart/2005/8/layout/hList7"/>
    <dgm:cxn modelId="{DBBFCFE6-78B9-4705-B8E7-B5791C60941B}" type="presParOf" srcId="{9C7BA040-6DD8-4AE6-9879-AB054A4578DF}" destId="{0A2666C5-7EBB-4A2C-9A64-6036CF4191D6}" srcOrd="0" destOrd="0" presId="urn:microsoft.com/office/officeart/2005/8/layout/hList7"/>
    <dgm:cxn modelId="{F8102F04-8A51-4AAF-A346-B9714C98A79A}" type="presParOf" srcId="{9C7BA040-6DD8-4AE6-9879-AB054A4578DF}" destId="{30F483A3-4AB1-43B2-B4E0-BA4964045EF8}" srcOrd="1" destOrd="0" presId="urn:microsoft.com/office/officeart/2005/8/layout/hList7"/>
    <dgm:cxn modelId="{23D9E98E-4A2D-414C-B26B-75D473AEB850}" type="presParOf" srcId="{30F483A3-4AB1-43B2-B4E0-BA4964045EF8}" destId="{E087F2CC-E44E-4D20-814C-B1D72C78E89F}" srcOrd="0" destOrd="0" presId="urn:microsoft.com/office/officeart/2005/8/layout/hList7"/>
    <dgm:cxn modelId="{D9AAF37E-E433-4CED-B1FD-96C0513B4A9F}" type="presParOf" srcId="{E087F2CC-E44E-4D20-814C-B1D72C78E89F}" destId="{F4F27A6E-5B76-4123-8BDA-FB8C5DC9965A}" srcOrd="0" destOrd="0" presId="urn:microsoft.com/office/officeart/2005/8/layout/hList7"/>
    <dgm:cxn modelId="{EEE1C84A-1044-4FF3-AD74-50F69B24967E}" type="presParOf" srcId="{E087F2CC-E44E-4D20-814C-B1D72C78E89F}" destId="{EB1DF99C-A085-42DC-9C03-BE537DE8AC20}" srcOrd="1" destOrd="0" presId="urn:microsoft.com/office/officeart/2005/8/layout/hList7"/>
    <dgm:cxn modelId="{9ACDC6E5-2520-4676-B86A-5B3483FDD39B}" type="presParOf" srcId="{E087F2CC-E44E-4D20-814C-B1D72C78E89F}" destId="{8D66576E-9018-45CD-ADC9-85D09CC29DFF}" srcOrd="2" destOrd="0" presId="urn:microsoft.com/office/officeart/2005/8/layout/hList7"/>
    <dgm:cxn modelId="{4EE683C2-64F6-4140-81BA-B9AAECA31F9D}" type="presParOf" srcId="{E087F2CC-E44E-4D20-814C-B1D72C78E89F}" destId="{6E0B06C9-F7A2-4BDD-8E91-D89806DBB325}" srcOrd="3" destOrd="0" presId="urn:microsoft.com/office/officeart/2005/8/layout/hList7"/>
    <dgm:cxn modelId="{0C619D98-BC29-444E-ADAC-995234A645DE}" type="presParOf" srcId="{30F483A3-4AB1-43B2-B4E0-BA4964045EF8}" destId="{EFE3D9D3-4C6C-4395-8C25-1E55DE7BFE88}" srcOrd="1" destOrd="0" presId="urn:microsoft.com/office/officeart/2005/8/layout/hList7"/>
    <dgm:cxn modelId="{273BE865-1ED9-465E-AED8-F409B3257D81}" type="presParOf" srcId="{30F483A3-4AB1-43B2-B4E0-BA4964045EF8}" destId="{5A9185C2-953E-478C-A31A-D5C09C82F5C3}" srcOrd="2" destOrd="0" presId="urn:microsoft.com/office/officeart/2005/8/layout/hList7"/>
    <dgm:cxn modelId="{66F3C2AF-64F3-4EBB-8FF4-EDCAE7D2B36F}" type="presParOf" srcId="{5A9185C2-953E-478C-A31A-D5C09C82F5C3}" destId="{DC9C41DA-B20E-4A23-9F65-04F91962B49A}" srcOrd="0" destOrd="0" presId="urn:microsoft.com/office/officeart/2005/8/layout/hList7"/>
    <dgm:cxn modelId="{DD5A28E9-A49D-4F50-8566-31EF05E61240}" type="presParOf" srcId="{5A9185C2-953E-478C-A31A-D5C09C82F5C3}" destId="{A1724801-469E-465D-B47E-F80DEDF042BA}" srcOrd="1" destOrd="0" presId="urn:microsoft.com/office/officeart/2005/8/layout/hList7"/>
    <dgm:cxn modelId="{0C72A264-6751-469A-9012-398990C8C455}" type="presParOf" srcId="{5A9185C2-953E-478C-A31A-D5C09C82F5C3}" destId="{99388B94-16FF-4403-AD39-9E84D420B948}" srcOrd="2" destOrd="0" presId="urn:microsoft.com/office/officeart/2005/8/layout/hList7"/>
    <dgm:cxn modelId="{82FEB4DB-0D24-4FD7-8F25-9D4C26ACDF30}" type="presParOf" srcId="{5A9185C2-953E-478C-A31A-D5C09C82F5C3}" destId="{D361AA64-2AF5-4964-BC8D-83DA045E63C1}" srcOrd="3" destOrd="0" presId="urn:microsoft.com/office/officeart/2005/8/layout/hList7"/>
    <dgm:cxn modelId="{08104492-8229-4A83-8142-2C6B10664BDA}" type="presParOf" srcId="{30F483A3-4AB1-43B2-B4E0-BA4964045EF8}" destId="{506D67AD-E751-4740-A141-862BBF6B6E61}" srcOrd="3" destOrd="0" presId="urn:microsoft.com/office/officeart/2005/8/layout/hList7"/>
    <dgm:cxn modelId="{615A5C16-5F1B-4A1D-BC40-4DAA19186431}" type="presParOf" srcId="{30F483A3-4AB1-43B2-B4E0-BA4964045EF8}" destId="{6E3716F6-5FD3-4CED-AAD3-5FD33CD53CB8}" srcOrd="4" destOrd="0" presId="urn:microsoft.com/office/officeart/2005/8/layout/hList7"/>
    <dgm:cxn modelId="{BD69D44D-847E-475F-8929-50A3D5731C48}" type="presParOf" srcId="{6E3716F6-5FD3-4CED-AAD3-5FD33CD53CB8}" destId="{9302C4D1-7494-45A8-846A-DEAE7939A11F}" srcOrd="0" destOrd="0" presId="urn:microsoft.com/office/officeart/2005/8/layout/hList7"/>
    <dgm:cxn modelId="{687A5924-3273-47A4-8DC9-8000332BFB49}" type="presParOf" srcId="{6E3716F6-5FD3-4CED-AAD3-5FD33CD53CB8}" destId="{E80486D2-61C2-4A2D-A579-0B3A58BEEA4F}" srcOrd="1" destOrd="0" presId="urn:microsoft.com/office/officeart/2005/8/layout/hList7"/>
    <dgm:cxn modelId="{94FF37B5-D7EC-4F76-8911-ADCFFA131638}" type="presParOf" srcId="{6E3716F6-5FD3-4CED-AAD3-5FD33CD53CB8}" destId="{91F25B63-D3E0-4758-90DD-3367011F6616}" srcOrd="2" destOrd="0" presId="urn:microsoft.com/office/officeart/2005/8/layout/hList7"/>
    <dgm:cxn modelId="{B9010192-881B-4204-AB27-7AE4E710A109}" type="presParOf" srcId="{6E3716F6-5FD3-4CED-AAD3-5FD33CD53CB8}" destId="{048C93FF-AA91-424F-B1AE-8E75EBD65E1B}" srcOrd="3" destOrd="0" presId="urn:microsoft.com/office/officeart/2005/8/layout/hList7"/>
    <dgm:cxn modelId="{31E22DD6-59CF-48C2-AAC7-98AC130BF42A}" type="presParOf" srcId="{30F483A3-4AB1-43B2-B4E0-BA4964045EF8}" destId="{C6629739-96DA-4AD6-B13F-AA2AF64BAF90}" srcOrd="5" destOrd="0" presId="urn:microsoft.com/office/officeart/2005/8/layout/hList7"/>
    <dgm:cxn modelId="{B1A4DA8D-1926-4525-927F-81F01B655E8B}" type="presParOf" srcId="{30F483A3-4AB1-43B2-B4E0-BA4964045EF8}" destId="{9E52C52E-845F-4E27-AB90-7B3E4B10AA30}" srcOrd="6" destOrd="0" presId="urn:microsoft.com/office/officeart/2005/8/layout/hList7"/>
    <dgm:cxn modelId="{630E0CB1-C9E7-49F5-9A4E-3494FFC26869}" type="presParOf" srcId="{9E52C52E-845F-4E27-AB90-7B3E4B10AA30}" destId="{F4A854D9-2591-40CE-954A-4FF204A43CEF}" srcOrd="0" destOrd="0" presId="urn:microsoft.com/office/officeart/2005/8/layout/hList7"/>
    <dgm:cxn modelId="{5F7CFCEB-9151-4600-A0A9-15A79EAA1BBB}" type="presParOf" srcId="{9E52C52E-845F-4E27-AB90-7B3E4B10AA30}" destId="{26C74D04-8868-4EAA-ABBA-DE3E75BAF812}" srcOrd="1" destOrd="0" presId="urn:microsoft.com/office/officeart/2005/8/layout/hList7"/>
    <dgm:cxn modelId="{8F23F248-3E46-4DB7-A4DC-6C4C8C88D961}" type="presParOf" srcId="{9E52C52E-845F-4E27-AB90-7B3E4B10AA30}" destId="{A69EA11D-4C25-48A4-9CD1-F6324140A2E2}" srcOrd="2" destOrd="0" presId="urn:microsoft.com/office/officeart/2005/8/layout/hList7"/>
    <dgm:cxn modelId="{0CBCF23F-5D69-4D86-9838-CCCBE3A0A14B}" type="presParOf" srcId="{9E52C52E-845F-4E27-AB90-7B3E4B10AA30}" destId="{7CC52C21-1263-4215-A3E5-95EE3B1C99E3}" srcOrd="3" destOrd="0" presId="urn:microsoft.com/office/officeart/2005/8/layout/hList7"/>
    <dgm:cxn modelId="{C8BC0A11-B481-4929-A5A8-B6910983C017}" type="presParOf" srcId="{30F483A3-4AB1-43B2-B4E0-BA4964045EF8}" destId="{956F48DF-BA44-484C-B6E0-96D76B2AD1F2}" srcOrd="7" destOrd="0" presId="urn:microsoft.com/office/officeart/2005/8/layout/hList7"/>
    <dgm:cxn modelId="{6DCBC0CE-7A2E-4437-9EFA-47E27CB8B4BC}" type="presParOf" srcId="{30F483A3-4AB1-43B2-B4E0-BA4964045EF8}" destId="{9E61A149-2EC9-4C09-B644-497B3F0D2B41}" srcOrd="8" destOrd="0" presId="urn:microsoft.com/office/officeart/2005/8/layout/hList7"/>
    <dgm:cxn modelId="{FED1A3D3-C3F8-4CA3-9B75-A2F9BB741093}" type="presParOf" srcId="{9E61A149-2EC9-4C09-B644-497B3F0D2B41}" destId="{1ED4EC96-D390-4A7F-A171-D5934D7C2AD2}" srcOrd="0" destOrd="0" presId="urn:microsoft.com/office/officeart/2005/8/layout/hList7"/>
    <dgm:cxn modelId="{10E92CFF-1E71-4E38-9124-F9B01727FBF6}" type="presParOf" srcId="{9E61A149-2EC9-4C09-B644-497B3F0D2B41}" destId="{00927A85-5783-4B2E-B3AB-9F98775D3DC9}" srcOrd="1" destOrd="0" presId="urn:microsoft.com/office/officeart/2005/8/layout/hList7"/>
    <dgm:cxn modelId="{83918805-9BDC-450C-AE7A-09A781FBAC69}" type="presParOf" srcId="{9E61A149-2EC9-4C09-B644-497B3F0D2B41}" destId="{749280BE-68EE-4D58-9BE0-E79D0030A0C4}" srcOrd="2" destOrd="0" presId="urn:microsoft.com/office/officeart/2005/8/layout/hList7"/>
    <dgm:cxn modelId="{3DAE2D31-5E15-4918-BF4E-2423066B0BAB}" type="presParOf" srcId="{9E61A149-2EC9-4C09-B644-497B3F0D2B41}" destId="{E73816A5-3B71-4ED8-B152-C6FCDF7434A7}" srcOrd="3" destOrd="0" presId="urn:microsoft.com/office/officeart/2005/8/layout/hList7"/>
    <dgm:cxn modelId="{3ACA2E48-004D-43A0-93D5-7200EA7A0279}" type="presParOf" srcId="{30F483A3-4AB1-43B2-B4E0-BA4964045EF8}" destId="{C056456F-CE26-4926-962D-1815261150B5}" srcOrd="9" destOrd="0" presId="urn:microsoft.com/office/officeart/2005/8/layout/hList7"/>
    <dgm:cxn modelId="{261F9A1E-DB48-4ACC-8BD7-4E7D78341315}" type="presParOf" srcId="{30F483A3-4AB1-43B2-B4E0-BA4964045EF8}" destId="{D34700B4-C755-4C0C-B86C-2E5820FC1601}" srcOrd="10" destOrd="0" presId="urn:microsoft.com/office/officeart/2005/8/layout/hList7"/>
    <dgm:cxn modelId="{B972E59A-BA57-4E0A-9069-55784398431B}" type="presParOf" srcId="{D34700B4-C755-4C0C-B86C-2E5820FC1601}" destId="{E8C0BE27-1061-4591-AD2D-054011138F2C}" srcOrd="0" destOrd="0" presId="urn:microsoft.com/office/officeart/2005/8/layout/hList7"/>
    <dgm:cxn modelId="{443BA014-7A00-4F2F-9065-F615B187B702}" type="presParOf" srcId="{D34700B4-C755-4C0C-B86C-2E5820FC1601}" destId="{2F9F68A2-6DC1-4A45-ABEB-859F60969C86}" srcOrd="1" destOrd="0" presId="urn:microsoft.com/office/officeart/2005/8/layout/hList7"/>
    <dgm:cxn modelId="{0DC59720-A974-42DF-909C-864066C5E01D}" type="presParOf" srcId="{D34700B4-C755-4C0C-B86C-2E5820FC1601}" destId="{D5C3B6AE-6ABB-43B0-A0B3-7FC836B00B07}" srcOrd="2" destOrd="0" presId="urn:microsoft.com/office/officeart/2005/8/layout/hList7"/>
    <dgm:cxn modelId="{28692B14-620C-45EC-8FFB-7DBD11171B7A}" type="presParOf" srcId="{D34700B4-C755-4C0C-B86C-2E5820FC1601}" destId="{04D4260E-4C15-4E78-BB69-6071EAC257CB}" srcOrd="3" destOrd="0" presId="urn:microsoft.com/office/officeart/2005/8/layout/hList7"/>
    <dgm:cxn modelId="{8C86E968-F789-4D43-A614-5712F0EE8223}" type="presParOf" srcId="{30F483A3-4AB1-43B2-B4E0-BA4964045EF8}" destId="{37DA8034-3770-44A7-B786-62EE55E7036D}" srcOrd="11" destOrd="0" presId="urn:microsoft.com/office/officeart/2005/8/layout/hList7"/>
    <dgm:cxn modelId="{A5B58A61-E226-447A-ACEB-AA1862A5A368}" type="presParOf" srcId="{30F483A3-4AB1-43B2-B4E0-BA4964045EF8}" destId="{08371D0C-2ED8-4E81-BDFE-A40E8DCBA739}" srcOrd="12" destOrd="0" presId="urn:microsoft.com/office/officeart/2005/8/layout/hList7"/>
    <dgm:cxn modelId="{E9823E82-C344-4F5B-90C4-36A879654A70}" type="presParOf" srcId="{08371D0C-2ED8-4E81-BDFE-A40E8DCBA739}" destId="{48F2E9C2-C7E4-4CA8-8332-0F3D5A5EBBEF}" srcOrd="0" destOrd="0" presId="urn:microsoft.com/office/officeart/2005/8/layout/hList7"/>
    <dgm:cxn modelId="{D88BFFF9-7CB0-4DF8-822F-CDF55A4E809D}" type="presParOf" srcId="{08371D0C-2ED8-4E81-BDFE-A40E8DCBA739}" destId="{A68057E2-A345-4059-B888-3219CC81E04D}" srcOrd="1" destOrd="0" presId="urn:microsoft.com/office/officeart/2005/8/layout/hList7"/>
    <dgm:cxn modelId="{DE4D5A72-DCFB-405B-90BF-0C5DC4052CAF}" type="presParOf" srcId="{08371D0C-2ED8-4E81-BDFE-A40E8DCBA739}" destId="{4D8817D5-A7FC-466F-8311-91BB04CB0965}" srcOrd="2" destOrd="0" presId="urn:microsoft.com/office/officeart/2005/8/layout/hList7"/>
    <dgm:cxn modelId="{7704FCDE-2BF2-4C86-9951-DACF2969E98A}" type="presParOf" srcId="{08371D0C-2ED8-4E81-BDFE-A40E8DCBA739}" destId="{47B11D08-CD2F-4494-957A-3CAE1A613913}" srcOrd="3" destOrd="0" presId="urn:microsoft.com/office/officeart/2005/8/layout/hList7"/>
    <dgm:cxn modelId="{C81C750E-F140-4BC4-AB9B-169FBA4296BF}" type="presParOf" srcId="{30F483A3-4AB1-43B2-B4E0-BA4964045EF8}" destId="{D0648EBE-3E0C-484F-88D5-4F207E61702E}" srcOrd="13" destOrd="0" presId="urn:microsoft.com/office/officeart/2005/8/layout/hList7"/>
    <dgm:cxn modelId="{6A8382FE-CAE5-45C8-93D1-B81E25DF86D4}" type="presParOf" srcId="{30F483A3-4AB1-43B2-B4E0-BA4964045EF8}" destId="{29CCF206-F7FA-4095-8DF5-1EA1EE24831D}" srcOrd="14" destOrd="0" presId="urn:microsoft.com/office/officeart/2005/8/layout/hList7"/>
    <dgm:cxn modelId="{A56A1D1B-D945-458E-97C9-6DDEA8A5715B}" type="presParOf" srcId="{29CCF206-F7FA-4095-8DF5-1EA1EE24831D}" destId="{2B989FDD-B3FF-48D3-9F7F-35A360B1C11E}" srcOrd="0" destOrd="0" presId="urn:microsoft.com/office/officeart/2005/8/layout/hList7"/>
    <dgm:cxn modelId="{D97AA757-DB65-4338-AA7B-858F59CDA3D9}" type="presParOf" srcId="{29CCF206-F7FA-4095-8DF5-1EA1EE24831D}" destId="{BA51E501-9CB8-469D-89C5-324C8B512639}" srcOrd="1" destOrd="0" presId="urn:microsoft.com/office/officeart/2005/8/layout/hList7"/>
    <dgm:cxn modelId="{223073BF-8EBD-46F4-BA07-FDF7F193BD3A}" type="presParOf" srcId="{29CCF206-F7FA-4095-8DF5-1EA1EE24831D}" destId="{53D9C925-C983-41C8-8FF5-DA2DCBB1FB3E}" srcOrd="2" destOrd="0" presId="urn:microsoft.com/office/officeart/2005/8/layout/hList7"/>
    <dgm:cxn modelId="{121FB3DF-BBF9-41E1-B189-5EA409F713CC}" type="presParOf" srcId="{29CCF206-F7FA-4095-8DF5-1EA1EE24831D}" destId="{A77011A0-7872-48C6-8780-6C0E60A6DE48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F27A6E-5B76-4123-8BDA-FB8C5DC9965A}">
      <dsp:nvSpPr>
        <dsp:cNvPr id="0" name=""/>
        <dsp:cNvSpPr/>
      </dsp:nvSpPr>
      <dsp:spPr>
        <a:xfrm>
          <a:off x="3341" y="0"/>
          <a:ext cx="1004963" cy="47593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vert270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+mj-lt"/>
            </a:rPr>
            <a:t>NUTRITION</a:t>
          </a:r>
          <a:endParaRPr lang="en-US" sz="1100" kern="1200" dirty="0">
            <a:latin typeface="+mj-lt"/>
          </a:endParaRPr>
        </a:p>
      </dsp:txBody>
      <dsp:txXfrm>
        <a:off x="3341" y="1903730"/>
        <a:ext cx="1004963" cy="1903730"/>
      </dsp:txXfrm>
    </dsp:sp>
    <dsp:sp modelId="{6E0B06C9-F7A2-4BDD-8E91-D89806DBB325}">
      <dsp:nvSpPr>
        <dsp:cNvPr id="0" name=""/>
        <dsp:cNvSpPr/>
      </dsp:nvSpPr>
      <dsp:spPr>
        <a:xfrm>
          <a:off x="33490" y="285559"/>
          <a:ext cx="944666" cy="158485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3000" r="-83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DC9C41DA-B20E-4A23-9F65-04F91962B49A}">
      <dsp:nvSpPr>
        <dsp:cNvPr id="0" name=""/>
        <dsp:cNvSpPr/>
      </dsp:nvSpPr>
      <dsp:spPr>
        <a:xfrm>
          <a:off x="1038454" y="0"/>
          <a:ext cx="1004963" cy="47593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vert270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+mj-lt"/>
            </a:rPr>
            <a:t>EXERCISE</a:t>
          </a:r>
          <a:endParaRPr lang="en-US" sz="2800" kern="1200" dirty="0">
            <a:latin typeface="+mj-lt"/>
          </a:endParaRPr>
        </a:p>
      </dsp:txBody>
      <dsp:txXfrm>
        <a:off x="1038454" y="1903730"/>
        <a:ext cx="1004963" cy="1903730"/>
      </dsp:txXfrm>
    </dsp:sp>
    <dsp:sp modelId="{D361AA64-2AF5-4964-BC8D-83DA045E63C1}">
      <dsp:nvSpPr>
        <dsp:cNvPr id="0" name=""/>
        <dsp:cNvSpPr/>
      </dsp:nvSpPr>
      <dsp:spPr>
        <a:xfrm>
          <a:off x="1068603" y="285559"/>
          <a:ext cx="944666" cy="1584855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2000" r="-72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9302C4D1-7494-45A8-846A-DEAE7939A11F}">
      <dsp:nvSpPr>
        <dsp:cNvPr id="0" name=""/>
        <dsp:cNvSpPr/>
      </dsp:nvSpPr>
      <dsp:spPr>
        <a:xfrm>
          <a:off x="2073567" y="0"/>
          <a:ext cx="1004963" cy="47593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vert270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+mj-lt"/>
            </a:rPr>
            <a:t>WATER</a:t>
          </a:r>
          <a:endParaRPr lang="en-US" sz="2800" kern="1200" dirty="0">
            <a:latin typeface="+mj-lt"/>
          </a:endParaRPr>
        </a:p>
      </dsp:txBody>
      <dsp:txXfrm>
        <a:off x="2073567" y="1903730"/>
        <a:ext cx="1004963" cy="1903730"/>
      </dsp:txXfrm>
    </dsp:sp>
    <dsp:sp modelId="{048C93FF-AA91-424F-B1AE-8E75EBD65E1B}">
      <dsp:nvSpPr>
        <dsp:cNvPr id="0" name=""/>
        <dsp:cNvSpPr/>
      </dsp:nvSpPr>
      <dsp:spPr>
        <a:xfrm>
          <a:off x="2103716" y="285559"/>
          <a:ext cx="944666" cy="1584855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7000" r="-67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4A854D9-2591-40CE-954A-4FF204A43CEF}">
      <dsp:nvSpPr>
        <dsp:cNvPr id="0" name=""/>
        <dsp:cNvSpPr/>
      </dsp:nvSpPr>
      <dsp:spPr>
        <a:xfrm>
          <a:off x="3108680" y="0"/>
          <a:ext cx="1004963" cy="47593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vert270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+mj-lt"/>
            </a:rPr>
            <a:t>SUNLIGHT</a:t>
          </a:r>
          <a:endParaRPr lang="en-US" sz="2800" kern="1200" dirty="0">
            <a:latin typeface="+mj-lt"/>
          </a:endParaRPr>
        </a:p>
      </dsp:txBody>
      <dsp:txXfrm>
        <a:off x="3108680" y="1903730"/>
        <a:ext cx="1004963" cy="1903730"/>
      </dsp:txXfrm>
    </dsp:sp>
    <dsp:sp modelId="{7CC52C21-1263-4215-A3E5-95EE3B1C99E3}">
      <dsp:nvSpPr>
        <dsp:cNvPr id="0" name=""/>
        <dsp:cNvSpPr/>
      </dsp:nvSpPr>
      <dsp:spPr>
        <a:xfrm>
          <a:off x="3138829" y="285559"/>
          <a:ext cx="944666" cy="1584855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1ED4EC96-D390-4A7F-A171-D5934D7C2AD2}">
      <dsp:nvSpPr>
        <dsp:cNvPr id="0" name=""/>
        <dsp:cNvSpPr/>
      </dsp:nvSpPr>
      <dsp:spPr>
        <a:xfrm>
          <a:off x="4143792" y="0"/>
          <a:ext cx="1004963" cy="47593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vert270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+mj-lt"/>
            </a:rPr>
            <a:t>TEMPERANCE</a:t>
          </a:r>
          <a:endParaRPr lang="en-US" sz="2400" kern="1200" dirty="0">
            <a:latin typeface="+mj-lt"/>
          </a:endParaRPr>
        </a:p>
      </dsp:txBody>
      <dsp:txXfrm>
        <a:off x="4143792" y="1903730"/>
        <a:ext cx="1004963" cy="1903730"/>
      </dsp:txXfrm>
    </dsp:sp>
    <dsp:sp modelId="{E73816A5-3B71-4ED8-B152-C6FCDF7434A7}">
      <dsp:nvSpPr>
        <dsp:cNvPr id="0" name=""/>
        <dsp:cNvSpPr/>
      </dsp:nvSpPr>
      <dsp:spPr>
        <a:xfrm>
          <a:off x="4173941" y="285559"/>
          <a:ext cx="944666" cy="1584855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E8C0BE27-1061-4591-AD2D-054011138F2C}">
      <dsp:nvSpPr>
        <dsp:cNvPr id="0" name=""/>
        <dsp:cNvSpPr/>
      </dsp:nvSpPr>
      <dsp:spPr>
        <a:xfrm>
          <a:off x="5178905" y="0"/>
          <a:ext cx="1004963" cy="47593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vert270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+mj-lt"/>
            </a:rPr>
            <a:t>AIR</a:t>
          </a:r>
          <a:endParaRPr lang="en-US" sz="2800" kern="1200" dirty="0">
            <a:latin typeface="+mj-lt"/>
          </a:endParaRPr>
        </a:p>
      </dsp:txBody>
      <dsp:txXfrm>
        <a:off x="5178905" y="1903730"/>
        <a:ext cx="1004963" cy="1903730"/>
      </dsp:txXfrm>
    </dsp:sp>
    <dsp:sp modelId="{04D4260E-4C15-4E78-BB69-6071EAC257CB}">
      <dsp:nvSpPr>
        <dsp:cNvPr id="0" name=""/>
        <dsp:cNvSpPr/>
      </dsp:nvSpPr>
      <dsp:spPr>
        <a:xfrm>
          <a:off x="5209054" y="285559"/>
          <a:ext cx="944666" cy="1584855"/>
        </a:xfrm>
        <a:prstGeom prst="ellipse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8000" r="-58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48F2E9C2-C7E4-4CA8-8332-0F3D5A5EBBEF}">
      <dsp:nvSpPr>
        <dsp:cNvPr id="0" name=""/>
        <dsp:cNvSpPr/>
      </dsp:nvSpPr>
      <dsp:spPr>
        <a:xfrm>
          <a:off x="6214018" y="0"/>
          <a:ext cx="1004963" cy="47593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vert270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+mj-lt"/>
            </a:rPr>
            <a:t>REST</a:t>
          </a:r>
          <a:endParaRPr lang="en-US" sz="2800" kern="1200" dirty="0">
            <a:latin typeface="+mj-lt"/>
          </a:endParaRPr>
        </a:p>
      </dsp:txBody>
      <dsp:txXfrm>
        <a:off x="6214018" y="1903730"/>
        <a:ext cx="1004963" cy="1903730"/>
      </dsp:txXfrm>
    </dsp:sp>
    <dsp:sp modelId="{47B11D08-CD2F-4494-957A-3CAE1A613913}">
      <dsp:nvSpPr>
        <dsp:cNvPr id="0" name=""/>
        <dsp:cNvSpPr/>
      </dsp:nvSpPr>
      <dsp:spPr>
        <a:xfrm>
          <a:off x="6244167" y="285559"/>
          <a:ext cx="944666" cy="1584855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3000" r="-63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2B989FDD-B3FF-48D3-9F7F-35A360B1C11E}">
      <dsp:nvSpPr>
        <dsp:cNvPr id="0" name=""/>
        <dsp:cNvSpPr/>
      </dsp:nvSpPr>
      <dsp:spPr>
        <a:xfrm>
          <a:off x="7249131" y="0"/>
          <a:ext cx="1004963" cy="47593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vert270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+mj-lt"/>
            </a:rPr>
            <a:t>TRUST</a:t>
          </a:r>
          <a:r>
            <a:rPr lang="en-US" sz="1500" kern="1200" dirty="0" smtClean="0">
              <a:latin typeface="+mj-lt"/>
            </a:rPr>
            <a:t> </a:t>
          </a:r>
          <a:r>
            <a:rPr lang="en-US" sz="2800" kern="1200" dirty="0" smtClean="0">
              <a:latin typeface="+mj-lt"/>
            </a:rPr>
            <a:t>IN GOD</a:t>
          </a:r>
          <a:endParaRPr lang="en-US" sz="2800" kern="1200" dirty="0">
            <a:latin typeface="+mj-lt"/>
          </a:endParaRPr>
        </a:p>
      </dsp:txBody>
      <dsp:txXfrm>
        <a:off x="7249131" y="1903730"/>
        <a:ext cx="1004963" cy="1903730"/>
      </dsp:txXfrm>
    </dsp:sp>
    <dsp:sp modelId="{A77011A0-7872-48C6-8780-6C0E60A6DE48}">
      <dsp:nvSpPr>
        <dsp:cNvPr id="0" name=""/>
        <dsp:cNvSpPr/>
      </dsp:nvSpPr>
      <dsp:spPr>
        <a:xfrm>
          <a:off x="7279280" y="285559"/>
          <a:ext cx="944666" cy="1584855"/>
        </a:xfrm>
        <a:prstGeom prst="ellipse">
          <a:avLst/>
        </a:prstGeom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2000" r="-42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0A2666C5-7EBB-4A2C-9A64-6036CF4191D6}">
      <dsp:nvSpPr>
        <dsp:cNvPr id="0" name=""/>
        <dsp:cNvSpPr/>
      </dsp:nvSpPr>
      <dsp:spPr>
        <a:xfrm>
          <a:off x="330297" y="3807460"/>
          <a:ext cx="7596842" cy="713898"/>
        </a:xfrm>
        <a:prstGeom prst="leftRight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54686-51DA-40A2-AD70-E0E879267108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85ABB-B918-46DF-884D-7515C6493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474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B9B86-A21A-46F0-94F9-F542620D8B65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D5D43-BE02-4F05-B42A-D97277644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738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93725" y="0"/>
            <a:ext cx="4364038" cy="3273425"/>
          </a:xfrm>
          <a:solidFill>
            <a:srgbClr val="FFFFFF"/>
          </a:solidFill>
          <a:ln/>
        </p:spPr>
      </p:sp>
      <p:sp>
        <p:nvSpPr>
          <p:cNvPr id="1064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4156" y="3923988"/>
            <a:ext cx="5166795" cy="36913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93725" y="0"/>
            <a:ext cx="4364038" cy="3273425"/>
          </a:xfrm>
          <a:solidFill>
            <a:srgbClr val="FFFFFF"/>
          </a:solidFill>
          <a:ln/>
        </p:spPr>
      </p:sp>
      <p:sp>
        <p:nvSpPr>
          <p:cNvPr id="1075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4156" y="3923988"/>
            <a:ext cx="5166795" cy="36913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93725" y="0"/>
            <a:ext cx="4364038" cy="3273425"/>
          </a:xfrm>
          <a:solidFill>
            <a:srgbClr val="FFFFFF"/>
          </a:solidFill>
          <a:ln/>
        </p:spPr>
      </p:sp>
      <p:sp>
        <p:nvSpPr>
          <p:cNvPr id="1085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4156" y="3923988"/>
            <a:ext cx="5166795" cy="36913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93725" y="0"/>
            <a:ext cx="4364038" cy="3273425"/>
          </a:xfrm>
          <a:solidFill>
            <a:srgbClr val="FFFFFF"/>
          </a:solidFill>
          <a:ln/>
        </p:spPr>
      </p:sp>
      <p:sp>
        <p:nvSpPr>
          <p:cNvPr id="1095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4156" y="3923988"/>
            <a:ext cx="5166795" cy="36913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93725" y="0"/>
            <a:ext cx="4364038" cy="3273425"/>
          </a:xfrm>
          <a:solidFill>
            <a:srgbClr val="FFFFFF"/>
          </a:solidFill>
          <a:ln/>
        </p:spPr>
      </p:sp>
      <p:sp>
        <p:nvSpPr>
          <p:cNvPr id="1105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4156" y="3923988"/>
            <a:ext cx="5166795" cy="36913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93725" y="0"/>
            <a:ext cx="4364038" cy="3273425"/>
          </a:xfrm>
          <a:solidFill>
            <a:srgbClr val="FFFFFF"/>
          </a:solidFill>
          <a:ln/>
        </p:spPr>
      </p:sp>
      <p:sp>
        <p:nvSpPr>
          <p:cNvPr id="1126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4156" y="3923988"/>
            <a:ext cx="5166795" cy="36913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93725" y="0"/>
            <a:ext cx="4364038" cy="3273425"/>
          </a:xfrm>
          <a:solidFill>
            <a:srgbClr val="FFFFFF"/>
          </a:solidFill>
          <a:ln/>
        </p:spPr>
      </p:sp>
      <p:sp>
        <p:nvSpPr>
          <p:cNvPr id="1136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4156" y="3923988"/>
            <a:ext cx="5166795" cy="36913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9FAE-7551-4D16-A421-D2803A5CCC15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3A1BD-6FF5-42C6-A613-7D115B9A0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90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9FAE-7551-4D16-A421-D2803A5CCC15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3A1BD-6FF5-42C6-A613-7D115B9A0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19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9FAE-7551-4D16-A421-D2803A5CCC15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3A1BD-6FF5-42C6-A613-7D115B9A0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338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81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9FAE-7551-4D16-A421-D2803A5CCC15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3A1BD-6FF5-42C6-A613-7D115B9A0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96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9FAE-7551-4D16-A421-D2803A5CCC15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3A1BD-6FF5-42C6-A613-7D115B9A0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50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9FAE-7551-4D16-A421-D2803A5CCC15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3A1BD-6FF5-42C6-A613-7D115B9A0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89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9FAE-7551-4D16-A421-D2803A5CCC15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3A1BD-6FF5-42C6-A613-7D115B9A0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545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9FAE-7551-4D16-A421-D2803A5CCC15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3A1BD-6FF5-42C6-A613-7D115B9A0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69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9FAE-7551-4D16-A421-D2803A5CCC15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3A1BD-6FF5-42C6-A613-7D115B9A0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4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9FAE-7551-4D16-A421-D2803A5CCC15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3A1BD-6FF5-42C6-A613-7D115B9A0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07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9FAE-7551-4D16-A421-D2803A5CCC15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3A1BD-6FF5-42C6-A613-7D115B9A0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39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79FAE-7551-4D16-A421-D2803A5CCC15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3A1BD-6FF5-42C6-A613-7D115B9A0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1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74970" y="306564"/>
            <a:ext cx="8229600" cy="71278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800" dirty="0" smtClean="0"/>
              <a:t>GOD’S LAWS OF HEALTH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2106381"/>
              </p:ext>
            </p:extLst>
          </p:nvPr>
        </p:nvGraphicFramePr>
        <p:xfrm>
          <a:off x="188063" y="1295400"/>
          <a:ext cx="8257437" cy="4759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108" name="WordArt 24"/>
          <p:cNvSpPr>
            <a:spLocks noChangeArrowheads="1" noChangeShapeType="1" noTextEdit="1"/>
          </p:cNvSpPr>
          <p:nvPr/>
        </p:nvSpPr>
        <p:spPr bwMode="auto">
          <a:xfrm>
            <a:off x="8077200" y="6172200"/>
            <a:ext cx="685800" cy="457200"/>
          </a:xfrm>
          <a:prstGeom prst="rect">
            <a:avLst/>
          </a:prstGeom>
        </p:spPr>
        <p:txBody>
          <a:bodyPr spcFirstLastPara="1" wrap="none" fromWordArt="1">
            <a:prstTxWarp prst="textButton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urora Cn BT"/>
              </a:rPr>
              <a:t>NEWSTART</a:t>
            </a:r>
          </a:p>
        </p:txBody>
      </p:sp>
    </p:spTree>
    <p:extLst>
      <p:ext uri="{BB962C8B-B14F-4D97-AF65-F5344CB8AC3E}">
        <p14:creationId xmlns:p14="http://schemas.microsoft.com/office/powerpoint/2010/main" val="337850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HEALTH SONG (refrain)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543800" cy="38862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800" dirty="0" smtClean="0"/>
              <a:t>Health for you!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smtClean="0"/>
              <a:t>Health for me!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smtClean="0"/>
              <a:t>Health for all mankind!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smtClean="0"/>
              <a:t>Healing for the halt and lame,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smtClean="0"/>
              <a:t>And vision for the blind;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/>
              <a:t>Health for you!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/>
              <a:t>Health for me!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/>
              <a:t>Health for all mankind!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smtClean="0"/>
              <a:t>This our goal: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smtClean="0"/>
              <a:t>Our body whole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smtClean="0"/>
              <a:t>In spirit, flesh, and mind.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418" r="96809">
                        <a14:foregroundMark x1="58865" y1="50279" x2="58865" y2="50279"/>
                        <a14:foregroundMark x1="76950" y1="48603" x2="76950" y2="48603"/>
                        <a14:foregroundMark x1="78369" y1="29609" x2="78369" y2="29609"/>
                        <a14:foregroundMark x1="60638" y1="39106" x2="60638" y2="39106"/>
                        <a14:foregroundMark x1="40071" y1="20112" x2="40071" y2="20112"/>
                        <a14:foregroundMark x1="18794" y1="35754" x2="18794" y2="35754"/>
                        <a14:foregroundMark x1="15957" y1="81006" x2="15957" y2="81006"/>
                        <a14:foregroundMark x1="52482" y1="86034" x2="52482" y2="86034"/>
                        <a14:foregroundMark x1="84752" y1="80447" x2="84752" y2="80447"/>
                        <a14:foregroundMark x1="66667" y1="73184" x2="66667" y2="73184"/>
                        <a14:backgroundMark x1="84043" y1="16201" x2="84043" y2="16201"/>
                        <a14:backgroundMark x1="10284" y1="83799" x2="10284" y2="8379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76400"/>
            <a:ext cx="2148840" cy="1363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69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HEALTH SONG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800" dirty="0" smtClean="0"/>
              <a:t>Sunshine and fresh air,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smtClean="0"/>
              <a:t>Clean and wholesome food,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/>
              <a:t>Proper exercise,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smtClean="0"/>
              <a:t>Thoughts upright and good,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smtClean="0"/>
              <a:t>Keeps the cheeks aglow,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smtClean="0"/>
              <a:t>Bodies fit and strong,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smtClean="0"/>
              <a:t>Keep the brain alert and clean,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smtClean="0"/>
              <a:t>And give the heart a song!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418" r="96809">
                        <a14:foregroundMark x1="58865" y1="50279" x2="58865" y2="50279"/>
                        <a14:foregroundMark x1="76950" y1="48603" x2="76950" y2="48603"/>
                        <a14:foregroundMark x1="78369" y1="29609" x2="78369" y2="29609"/>
                        <a14:foregroundMark x1="60638" y1="39106" x2="60638" y2="39106"/>
                        <a14:foregroundMark x1="40071" y1="20112" x2="40071" y2="20112"/>
                        <a14:foregroundMark x1="18794" y1="35754" x2="18794" y2="35754"/>
                        <a14:foregroundMark x1="15957" y1="81006" x2="15957" y2="81006"/>
                        <a14:foregroundMark x1="52482" y1="86034" x2="52482" y2="86034"/>
                        <a14:foregroundMark x1="84752" y1="80447" x2="84752" y2="80447"/>
                        <a14:foregroundMark x1="66667" y1="73184" x2="66667" y2="73184"/>
                        <a14:backgroundMark x1="84043" y1="16201" x2="84043" y2="16201"/>
                        <a14:backgroundMark x1="10284" y1="83799" x2="10284" y2="8379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76400"/>
            <a:ext cx="2148840" cy="1363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53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HEALTH SONG (refrain)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543800" cy="38862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800" dirty="0" smtClean="0"/>
              <a:t>Health for you!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smtClean="0"/>
              <a:t>Health for me!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smtClean="0"/>
              <a:t>Health for all mankind!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smtClean="0"/>
              <a:t>Healing for the halt and lame,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smtClean="0"/>
              <a:t>And vision for the blind;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/>
              <a:t>Health for you!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/>
              <a:t>Health for me!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/>
              <a:t>Health for all mankind!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smtClean="0"/>
              <a:t>This our goal: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smtClean="0"/>
              <a:t>Our body whole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smtClean="0"/>
              <a:t>In spirit, flesh, and mind.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418" r="96809">
                        <a14:foregroundMark x1="58865" y1="50279" x2="58865" y2="50279"/>
                        <a14:foregroundMark x1="76950" y1="48603" x2="76950" y2="48603"/>
                        <a14:foregroundMark x1="78369" y1="29609" x2="78369" y2="29609"/>
                        <a14:foregroundMark x1="60638" y1="39106" x2="60638" y2="39106"/>
                        <a14:foregroundMark x1="40071" y1="20112" x2="40071" y2="20112"/>
                        <a14:foregroundMark x1="18794" y1="35754" x2="18794" y2="35754"/>
                        <a14:foregroundMark x1="15957" y1="81006" x2="15957" y2="81006"/>
                        <a14:foregroundMark x1="52482" y1="86034" x2="52482" y2="86034"/>
                        <a14:foregroundMark x1="84752" y1="80447" x2="84752" y2="80447"/>
                        <a14:foregroundMark x1="66667" y1="73184" x2="66667" y2="73184"/>
                        <a14:backgroundMark x1="84043" y1="16201" x2="84043" y2="16201"/>
                        <a14:backgroundMark x1="10284" y1="83799" x2="10284" y2="8379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09800"/>
            <a:ext cx="2148840" cy="1363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38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NUTRITION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42137" y="2514600"/>
            <a:ext cx="8229600" cy="2514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200" dirty="0" smtClean="0"/>
              <a:t>Ge:1:29: And God said, Behold, I have given you every herb bearing seed, which is upon the face of all the earth, and every tree, in the which is the fruit of a tree yielding seed; to you it shall be for meat.</a:t>
            </a:r>
          </a:p>
        </p:txBody>
      </p:sp>
      <p:pic>
        <p:nvPicPr>
          <p:cNvPr id="5124" name="Picture 6" descr="high figer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591050"/>
            <a:ext cx="2362200" cy="1809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0" descr="GE028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742" y="586784"/>
            <a:ext cx="2057400" cy="1543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1" descr="GE024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 t="20000"/>
          <a:stretch>
            <a:fillRect/>
          </a:stretch>
        </p:blipFill>
        <p:spPr bwMode="auto">
          <a:xfrm>
            <a:off x="685800" y="759821"/>
            <a:ext cx="1828800" cy="1463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WordArt 12"/>
          <p:cNvSpPr>
            <a:spLocks noChangeArrowheads="1" noChangeShapeType="1" noTextEdit="1"/>
          </p:cNvSpPr>
          <p:nvPr/>
        </p:nvSpPr>
        <p:spPr bwMode="auto">
          <a:xfrm>
            <a:off x="8077200" y="6172200"/>
            <a:ext cx="685800" cy="457200"/>
          </a:xfrm>
          <a:prstGeom prst="rect">
            <a:avLst/>
          </a:prstGeom>
        </p:spPr>
        <p:txBody>
          <a:bodyPr spcFirstLastPara="1" wrap="none" fromWordArt="1">
            <a:prstTxWarp prst="textButton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urora Cn BT"/>
              </a:rPr>
              <a:t>NEWSTART</a:t>
            </a:r>
          </a:p>
        </p:txBody>
      </p:sp>
    </p:spTree>
    <p:extLst>
      <p:ext uri="{BB962C8B-B14F-4D97-AF65-F5344CB8AC3E}">
        <p14:creationId xmlns:p14="http://schemas.microsoft.com/office/powerpoint/2010/main" val="409457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44" t="7315" r="15475" b="12767"/>
          <a:stretch>
            <a:fillRect/>
          </a:stretch>
        </p:blipFill>
        <p:spPr bwMode="auto">
          <a:xfrm>
            <a:off x="4876800" y="1422954"/>
            <a:ext cx="2778620" cy="27223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NUTRITION</a:t>
            </a:r>
          </a:p>
        </p:txBody>
      </p:sp>
      <p:sp>
        <p:nvSpPr>
          <p:cNvPr id="8197" name="Content Placeholder 2"/>
          <p:cNvSpPr>
            <a:spLocks noGrp="1"/>
          </p:cNvSpPr>
          <p:nvPr>
            <p:ph idx="1"/>
          </p:nvPr>
        </p:nvSpPr>
        <p:spPr>
          <a:xfrm>
            <a:off x="457201" y="990601"/>
            <a:ext cx="3886200" cy="3810000"/>
          </a:xfrm>
        </p:spPr>
        <p:txBody>
          <a:bodyPr>
            <a:normAutofit/>
          </a:bodyPr>
          <a:lstStyle/>
          <a:p>
            <a:r>
              <a:rPr lang="en-GB" altLang="en-US" dirty="0" smtClean="0"/>
              <a:t>Beans are high in protein (building blocks) and maize or rice is high in carbohydrates (energy).</a:t>
            </a:r>
            <a:endParaRPr lang="en-US" altLang="en-US" dirty="0" smtClean="0"/>
          </a:p>
          <a:p>
            <a:r>
              <a:rPr lang="en-GB" altLang="en-US" dirty="0" smtClean="0"/>
              <a:t>Together beans and maize or rice make a healthful combination. </a:t>
            </a:r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937464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548602"/>
            <a:ext cx="3706813" cy="27801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5722735" y="4836781"/>
            <a:ext cx="2560638" cy="7302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9000"/>
              </a:lnSpc>
              <a:buClr>
                <a:srgbClr val="000000"/>
              </a:buClr>
              <a:buSzPct val="45000"/>
              <a:buFont typeface="HER Medica"/>
              <a:buNone/>
            </a:pPr>
            <a:r>
              <a:rPr lang="en-GB" altLang="en-US" sz="2400" b="1" dirty="0">
                <a:solidFill>
                  <a:srgbClr val="7030A0"/>
                </a:solidFill>
                <a:latin typeface="HER Medica"/>
                <a:ea typeface="HER Medica"/>
                <a:cs typeface="HER Medica"/>
              </a:rPr>
              <a:t>Fruits and vegetables</a:t>
            </a:r>
          </a:p>
        </p:txBody>
      </p:sp>
      <p:sp>
        <p:nvSpPr>
          <p:cNvPr id="9220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4038600" cy="1600200"/>
          </a:xfrm>
        </p:spPr>
        <p:txBody>
          <a:bodyPr/>
          <a:lstStyle/>
          <a:p>
            <a:r>
              <a:rPr lang="en-US" altLang="en-US" dirty="0" smtClean="0"/>
              <a:t>NUTRITION</a:t>
            </a:r>
          </a:p>
        </p:txBody>
      </p:sp>
      <p:sp>
        <p:nvSpPr>
          <p:cNvPr id="9221" name="Content Placeholder 2"/>
          <p:cNvSpPr>
            <a:spLocks noGrp="1"/>
          </p:cNvSpPr>
          <p:nvPr>
            <p:ph idx="1"/>
          </p:nvPr>
        </p:nvSpPr>
        <p:spPr>
          <a:xfrm>
            <a:off x="334963" y="1219200"/>
            <a:ext cx="4132262" cy="4530725"/>
          </a:xfrm>
        </p:spPr>
        <p:txBody>
          <a:bodyPr>
            <a:normAutofit/>
          </a:bodyPr>
          <a:lstStyle/>
          <a:p>
            <a:r>
              <a:rPr lang="en-GB" altLang="en-US" sz="2400" dirty="0" smtClean="0"/>
              <a:t>When we eat plant foods of different colours and kinds, we supply our bodies with the best nutrients possible. </a:t>
            </a:r>
            <a:endParaRPr lang="en-US" altLang="en-US" sz="2400" dirty="0" smtClean="0"/>
          </a:p>
          <a:p>
            <a:r>
              <a:rPr lang="en-GB" altLang="en-US" sz="2400" dirty="0" smtClean="0"/>
              <a:t>Plant foods supply us with:</a:t>
            </a:r>
            <a:endParaRPr lang="en-US" altLang="en-US" sz="2400" dirty="0" smtClean="0"/>
          </a:p>
          <a:p>
            <a:pPr lvl="1"/>
            <a:r>
              <a:rPr lang="en-GB" altLang="en-US" sz="2000" dirty="0" smtClean="0"/>
              <a:t>Carbohydrates</a:t>
            </a:r>
            <a:endParaRPr lang="en-US" altLang="en-US" sz="2000" dirty="0" smtClean="0"/>
          </a:p>
          <a:p>
            <a:pPr lvl="1"/>
            <a:r>
              <a:rPr lang="en-GB" altLang="en-US" sz="2000" dirty="0" smtClean="0"/>
              <a:t>Protein</a:t>
            </a:r>
            <a:endParaRPr lang="en-US" altLang="en-US" sz="2000" dirty="0" smtClean="0"/>
          </a:p>
          <a:p>
            <a:pPr lvl="1"/>
            <a:r>
              <a:rPr lang="en-GB" altLang="en-US" sz="2000" dirty="0" smtClean="0"/>
              <a:t>Vitamins (and)</a:t>
            </a:r>
            <a:endParaRPr lang="en-US" altLang="en-US" sz="2000" dirty="0" smtClean="0"/>
          </a:p>
          <a:p>
            <a:pPr lvl="1"/>
            <a:r>
              <a:rPr lang="en-GB" altLang="en-US" sz="2000" dirty="0" smtClean="0"/>
              <a:t>Minerals</a:t>
            </a: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1796431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209800"/>
            <a:ext cx="2870200" cy="2152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itle 1"/>
          <p:cNvSpPr>
            <a:spLocks noGrp="1"/>
          </p:cNvSpPr>
          <p:nvPr>
            <p:ph type="title"/>
          </p:nvPr>
        </p:nvSpPr>
        <p:spPr>
          <a:xfrm>
            <a:off x="762000" y="5105400"/>
            <a:ext cx="6781800" cy="1066800"/>
          </a:xfrm>
        </p:spPr>
        <p:txBody>
          <a:bodyPr/>
          <a:lstStyle/>
          <a:p>
            <a:r>
              <a:rPr lang="en-US" altLang="en-US" dirty="0" smtClean="0"/>
              <a:t>NUTRITION</a:t>
            </a:r>
          </a:p>
        </p:txBody>
      </p:sp>
      <p:sp>
        <p:nvSpPr>
          <p:cNvPr id="10245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4953000" cy="3886200"/>
          </a:xfrm>
        </p:spPr>
        <p:txBody>
          <a:bodyPr>
            <a:normAutofit lnSpcReduction="10000"/>
          </a:bodyPr>
          <a:lstStyle/>
          <a:p>
            <a:r>
              <a:rPr lang="en-GB" altLang="en-US" sz="2400" smtClean="0"/>
              <a:t>Rice, wheat, and other grains are cheap to grow or buy in most countries. They are more helpful to the body if their </a:t>
            </a:r>
            <a:r>
              <a:rPr lang="en-GB" altLang="en-US" sz="2400" b="1" smtClean="0"/>
              <a:t>outer skins</a:t>
            </a:r>
            <a:r>
              <a:rPr lang="en-GB" altLang="en-US" sz="2400" smtClean="0"/>
              <a:t> are </a:t>
            </a:r>
            <a:r>
              <a:rPr lang="en-GB" altLang="en-US" sz="2400" b="1" smtClean="0"/>
              <a:t>not</a:t>
            </a:r>
            <a:r>
              <a:rPr lang="en-GB" altLang="en-US" sz="2400" smtClean="0"/>
              <a:t> removed by milling; leave them brown. This is the most healthful way to eat them.</a:t>
            </a:r>
          </a:p>
          <a:p>
            <a:r>
              <a:rPr lang="en-GB" altLang="en-US" sz="2400" smtClean="0"/>
              <a:t>Compared to the common white, over-milled or polished grain, grains that have not been milled contain more:</a:t>
            </a:r>
            <a:endParaRPr lang="en-US" altLang="en-US" sz="2400" smtClean="0"/>
          </a:p>
          <a:p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406618030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93" r="3261" b="16812"/>
          <a:stretch>
            <a:fillRect/>
          </a:stretch>
        </p:blipFill>
        <p:spPr bwMode="auto">
          <a:xfrm>
            <a:off x="6176485" y="990600"/>
            <a:ext cx="2118679" cy="36687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6077744" y="5514608"/>
            <a:ext cx="2316162" cy="6159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89000"/>
              </a:lnSpc>
              <a:buClr>
                <a:srgbClr val="000000"/>
              </a:buClr>
              <a:buSzPct val="45000"/>
              <a:buFont typeface="HER Medica"/>
              <a:buNone/>
            </a:pPr>
            <a:r>
              <a:rPr lang="en-GB" altLang="en-US" sz="4500" b="1" dirty="0">
                <a:solidFill>
                  <a:schemeClr val="accent1"/>
                </a:solidFill>
                <a:latin typeface="HER Medica"/>
                <a:ea typeface="HER Medica"/>
                <a:cs typeface="HER Medica"/>
              </a:rPr>
              <a:t>Grains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6248400" y="2660650"/>
            <a:ext cx="1974850" cy="1139825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38138" indent="-319088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89000"/>
              </a:lnSpc>
              <a:spcBef>
                <a:spcPts val="563"/>
              </a:spcBef>
              <a:buClr>
                <a:srgbClr val="FFFFFF"/>
              </a:buClr>
              <a:buSzPct val="90000"/>
              <a:buFontTx/>
              <a:buChar char="•"/>
            </a:pPr>
            <a:r>
              <a:rPr lang="en-GB" altLang="en-US" sz="2400" b="1">
                <a:solidFill>
                  <a:srgbClr val="FFFFFF"/>
                </a:solidFill>
                <a:latin typeface="HER Medica"/>
                <a:ea typeface="HER Medica"/>
                <a:cs typeface="HER Medica"/>
              </a:rPr>
              <a:t>Protein</a:t>
            </a:r>
          </a:p>
          <a:p>
            <a:pPr eaLnBrk="1" hangingPunct="1">
              <a:lnSpc>
                <a:spcPct val="89000"/>
              </a:lnSpc>
              <a:spcBef>
                <a:spcPts val="563"/>
              </a:spcBef>
              <a:buClr>
                <a:srgbClr val="FFFFFF"/>
              </a:buClr>
              <a:buSzPct val="90000"/>
              <a:buFontTx/>
              <a:buChar char="•"/>
            </a:pPr>
            <a:r>
              <a:rPr lang="en-GB" altLang="en-US" sz="2400" b="1">
                <a:solidFill>
                  <a:srgbClr val="FFFFFF"/>
                </a:solidFill>
                <a:latin typeface="HER Medica"/>
                <a:ea typeface="HER Medica"/>
                <a:cs typeface="HER Medica"/>
              </a:rPr>
              <a:t>Vitamins</a:t>
            </a:r>
          </a:p>
          <a:p>
            <a:pPr eaLnBrk="1" hangingPunct="1">
              <a:lnSpc>
                <a:spcPct val="89000"/>
              </a:lnSpc>
              <a:spcBef>
                <a:spcPts val="563"/>
              </a:spcBef>
              <a:buClr>
                <a:srgbClr val="FFFFFF"/>
              </a:buClr>
              <a:buSzPct val="90000"/>
              <a:buFontTx/>
              <a:buChar char="•"/>
            </a:pPr>
            <a:r>
              <a:rPr lang="en-GB" altLang="en-US" sz="2400" b="1">
                <a:solidFill>
                  <a:srgbClr val="FFFFFF"/>
                </a:solidFill>
                <a:latin typeface="HER Medica"/>
                <a:ea typeface="HER Medica"/>
                <a:cs typeface="HER Medica"/>
              </a:rPr>
              <a:t>Minerals </a:t>
            </a:r>
          </a:p>
        </p:txBody>
      </p:sp>
      <p:sp>
        <p:nvSpPr>
          <p:cNvPr id="11269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4724400" cy="1558558"/>
          </a:xfrm>
        </p:spPr>
        <p:txBody>
          <a:bodyPr/>
          <a:lstStyle/>
          <a:p>
            <a:r>
              <a:rPr lang="en-US" altLang="en-US" dirty="0" smtClean="0"/>
              <a:t>NUTRITION</a:t>
            </a:r>
          </a:p>
        </p:txBody>
      </p:sp>
      <p:sp>
        <p:nvSpPr>
          <p:cNvPr id="11270" name="Content Placeholder 2"/>
          <p:cNvSpPr>
            <a:spLocks noGrp="1"/>
          </p:cNvSpPr>
          <p:nvPr>
            <p:ph idx="1"/>
          </p:nvPr>
        </p:nvSpPr>
        <p:spPr>
          <a:xfrm>
            <a:off x="1143000" y="919716"/>
            <a:ext cx="4343400" cy="4530725"/>
          </a:xfrm>
        </p:spPr>
        <p:txBody>
          <a:bodyPr>
            <a:normAutofit/>
          </a:bodyPr>
          <a:lstStyle/>
          <a:p>
            <a:r>
              <a:rPr lang="en-GB" altLang="en-US" sz="2400" dirty="0" smtClean="0"/>
              <a:t>Protein (building blocks)</a:t>
            </a:r>
            <a:endParaRPr lang="en-US" altLang="en-US" sz="2400" dirty="0" smtClean="0"/>
          </a:p>
          <a:p>
            <a:r>
              <a:rPr lang="en-GB" altLang="en-US" sz="2400" dirty="0" smtClean="0"/>
              <a:t>Vitamins (and) Minerals (the parts of the grain that help our body be strong and healthy).</a:t>
            </a:r>
            <a:endParaRPr lang="en-US" altLang="en-US" sz="2400" dirty="0" smtClean="0"/>
          </a:p>
          <a:p>
            <a:r>
              <a:rPr lang="en-GB" altLang="en-US" sz="2400" dirty="0" smtClean="0"/>
              <a:t>The protein in rice, maize, and other grains is better used by the body when eaten </a:t>
            </a:r>
            <a:r>
              <a:rPr lang="en-GB" altLang="en-US" sz="2400" b="1" dirty="0" smtClean="0"/>
              <a:t>with</a:t>
            </a:r>
            <a:r>
              <a:rPr lang="en-GB" altLang="en-US" sz="2400" dirty="0" smtClean="0"/>
              <a:t> beans, lentils or other legumes or nuts sometime during the same day.</a:t>
            </a:r>
            <a:endParaRPr lang="en-US" altLang="en-US" sz="2400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7944211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5" t="14642" r="5385" b="10585"/>
          <a:stretch>
            <a:fillRect/>
          </a:stretch>
        </p:blipFill>
        <p:spPr bwMode="auto">
          <a:xfrm>
            <a:off x="1325076" y="1437389"/>
            <a:ext cx="6680200" cy="419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291" name="Group 7"/>
          <p:cNvGrpSpPr>
            <a:grpSpLocks/>
          </p:cNvGrpSpPr>
          <p:nvPr/>
        </p:nvGrpSpPr>
        <p:grpSpPr bwMode="auto">
          <a:xfrm>
            <a:off x="1443038" y="2424113"/>
            <a:ext cx="4921250" cy="2262187"/>
            <a:chOff x="542" y="1235"/>
            <a:chExt cx="3745" cy="1424"/>
          </a:xfrm>
        </p:grpSpPr>
        <p:sp>
          <p:nvSpPr>
            <p:cNvPr id="12297" name="Text Box 8"/>
            <p:cNvSpPr txBox="1">
              <a:spLocks noChangeArrowheads="1"/>
            </p:cNvSpPr>
            <p:nvPr/>
          </p:nvSpPr>
          <p:spPr bwMode="auto">
            <a:xfrm>
              <a:off x="542" y="2233"/>
              <a:ext cx="1183" cy="230"/>
            </a:xfrm>
            <a:prstGeom prst="rect">
              <a:avLst/>
            </a:prstGeom>
            <a:noFill/>
            <a:ln>
              <a:noFill/>
            </a:ln>
            <a:effectLst>
              <a:outerShdw dist="45791" dir="2021404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9000"/>
                </a:lnSpc>
                <a:buClr>
                  <a:srgbClr val="000000"/>
                </a:buClr>
                <a:buSzPct val="45000"/>
              </a:pPr>
              <a:r>
                <a:rPr lang="en-GB" altLang="en-US" sz="2400" b="1">
                  <a:solidFill>
                    <a:srgbClr val="FFFFFF"/>
                  </a:solidFill>
                  <a:latin typeface="HER Medica"/>
                  <a:ea typeface="HER Medica"/>
                  <a:cs typeface="HER Medica"/>
                </a:rPr>
                <a:t>Beans</a:t>
              </a:r>
            </a:p>
          </p:txBody>
        </p:sp>
        <p:sp>
          <p:nvSpPr>
            <p:cNvPr id="12298" name="Text Box 9"/>
            <p:cNvSpPr txBox="1">
              <a:spLocks noChangeArrowheads="1"/>
            </p:cNvSpPr>
            <p:nvPr/>
          </p:nvSpPr>
          <p:spPr bwMode="auto">
            <a:xfrm>
              <a:off x="1760" y="1235"/>
              <a:ext cx="1512" cy="230"/>
            </a:xfrm>
            <a:prstGeom prst="rect">
              <a:avLst/>
            </a:prstGeom>
            <a:noFill/>
            <a:ln>
              <a:noFill/>
            </a:ln>
            <a:effectLst>
              <a:outerShdw dist="45791" dir="2021404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9000"/>
                </a:lnSpc>
                <a:buClr>
                  <a:srgbClr val="000000"/>
                </a:buClr>
                <a:buSzPct val="45000"/>
                <a:buFont typeface="HER Medica"/>
                <a:buNone/>
              </a:pPr>
              <a:r>
                <a:rPr lang="en-GB" altLang="en-US" sz="2400" b="1">
                  <a:solidFill>
                    <a:srgbClr val="FFFFFF"/>
                  </a:solidFill>
                  <a:latin typeface="HER Medica"/>
                  <a:ea typeface="HER Medica"/>
                  <a:cs typeface="HER Medica"/>
                </a:rPr>
                <a:t>Peas</a:t>
              </a:r>
            </a:p>
          </p:txBody>
        </p:sp>
        <p:sp>
          <p:nvSpPr>
            <p:cNvPr id="12299" name="Text Box 10"/>
            <p:cNvSpPr txBox="1">
              <a:spLocks noChangeArrowheads="1"/>
            </p:cNvSpPr>
            <p:nvPr/>
          </p:nvSpPr>
          <p:spPr bwMode="auto">
            <a:xfrm>
              <a:off x="2994" y="2429"/>
              <a:ext cx="1293" cy="230"/>
            </a:xfrm>
            <a:prstGeom prst="rect">
              <a:avLst/>
            </a:prstGeom>
            <a:noFill/>
            <a:ln>
              <a:noFill/>
            </a:ln>
            <a:effectLst>
              <a:outerShdw dist="45791" dir="2021404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9000"/>
                </a:lnSpc>
                <a:buClr>
                  <a:srgbClr val="000000"/>
                </a:buClr>
                <a:buSzPct val="45000"/>
              </a:pPr>
              <a:r>
                <a:rPr lang="en-GB" altLang="en-US" sz="2400" b="1">
                  <a:solidFill>
                    <a:srgbClr val="FFFFFF"/>
                  </a:solidFill>
                  <a:latin typeface="HER Medica"/>
                  <a:ea typeface="HER Medica"/>
                  <a:cs typeface="HER Medica"/>
                </a:rPr>
                <a:t>Lentils</a:t>
              </a:r>
            </a:p>
          </p:txBody>
        </p:sp>
      </p:grpSp>
      <p:sp>
        <p:nvSpPr>
          <p:cNvPr id="12292" name="Rectangle 2"/>
          <p:cNvSpPr txBox="1">
            <a:spLocks noChangeArrowheads="1"/>
          </p:cNvSpPr>
          <p:nvPr/>
        </p:nvSpPr>
        <p:spPr bwMode="auto">
          <a:xfrm>
            <a:off x="681394" y="496002"/>
            <a:ext cx="4724400" cy="94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NUTRITION</a:t>
            </a:r>
          </a:p>
        </p:txBody>
      </p:sp>
      <p:grpSp>
        <p:nvGrpSpPr>
          <p:cNvPr id="9" name="Group 2"/>
          <p:cNvGrpSpPr>
            <a:grpSpLocks/>
          </p:cNvGrpSpPr>
          <p:nvPr/>
        </p:nvGrpSpPr>
        <p:grpSpPr bwMode="auto">
          <a:xfrm>
            <a:off x="1676401" y="2928938"/>
            <a:ext cx="6497636" cy="2686051"/>
            <a:chOff x="772" y="1925"/>
            <a:chExt cx="4093" cy="1692"/>
          </a:xfrm>
        </p:grpSpPr>
        <p:sp>
          <p:nvSpPr>
            <p:cNvPr id="12294" name="Text Box 4"/>
            <p:cNvSpPr txBox="1">
              <a:spLocks noChangeArrowheads="1"/>
            </p:cNvSpPr>
            <p:nvPr/>
          </p:nvSpPr>
          <p:spPr bwMode="auto">
            <a:xfrm>
              <a:off x="772" y="3387"/>
              <a:ext cx="1350" cy="230"/>
            </a:xfrm>
            <a:prstGeom prst="rect">
              <a:avLst/>
            </a:prstGeom>
            <a:noFill/>
            <a:ln>
              <a:noFill/>
            </a:ln>
            <a:effectLst>
              <a:outerShdw dist="45791" dir="2021404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9000"/>
                </a:lnSpc>
                <a:buClr>
                  <a:srgbClr val="000000"/>
                </a:buClr>
                <a:buSzPct val="45000"/>
              </a:pPr>
              <a:r>
                <a:rPr lang="en-GB" altLang="en-US" sz="2400" b="1" dirty="0">
                  <a:solidFill>
                    <a:srgbClr val="FFFFFF"/>
                  </a:solidFill>
                  <a:latin typeface="HER Medica"/>
                  <a:ea typeface="HER Medica"/>
                  <a:cs typeface="HER Medica"/>
                </a:rPr>
                <a:t>Corn</a:t>
              </a:r>
            </a:p>
          </p:txBody>
        </p:sp>
        <p:sp>
          <p:nvSpPr>
            <p:cNvPr id="12295" name="Text Box 5"/>
            <p:cNvSpPr txBox="1">
              <a:spLocks noChangeArrowheads="1"/>
            </p:cNvSpPr>
            <p:nvPr/>
          </p:nvSpPr>
          <p:spPr bwMode="auto">
            <a:xfrm>
              <a:off x="4086" y="3387"/>
              <a:ext cx="779" cy="230"/>
            </a:xfrm>
            <a:prstGeom prst="rect">
              <a:avLst/>
            </a:prstGeom>
            <a:noFill/>
            <a:ln>
              <a:noFill/>
            </a:ln>
            <a:effectLst>
              <a:outerShdw dist="45791" dir="2021404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9000"/>
                </a:lnSpc>
                <a:buClr>
                  <a:srgbClr val="000000"/>
                </a:buClr>
                <a:buSzPct val="45000"/>
              </a:pPr>
              <a:r>
                <a:rPr lang="en-GB" altLang="en-US" sz="2400" b="1" dirty="0">
                  <a:solidFill>
                    <a:srgbClr val="FFFFFF"/>
                  </a:solidFill>
                  <a:latin typeface="HER Medica"/>
                  <a:ea typeface="HER Medica"/>
                  <a:cs typeface="HER Medica"/>
                </a:rPr>
                <a:t>Rice</a:t>
              </a:r>
            </a:p>
          </p:txBody>
        </p:sp>
        <p:sp>
          <p:nvSpPr>
            <p:cNvPr id="12296" name="Text Box 6"/>
            <p:cNvSpPr txBox="1">
              <a:spLocks noChangeArrowheads="1"/>
            </p:cNvSpPr>
            <p:nvPr/>
          </p:nvSpPr>
          <p:spPr bwMode="auto">
            <a:xfrm>
              <a:off x="2885" y="1925"/>
              <a:ext cx="1783" cy="230"/>
            </a:xfrm>
            <a:prstGeom prst="rect">
              <a:avLst/>
            </a:prstGeom>
            <a:noFill/>
            <a:ln>
              <a:noFill/>
            </a:ln>
            <a:effectLst>
              <a:outerShdw dist="45791" dir="2021404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9000"/>
                </a:lnSpc>
                <a:buClr>
                  <a:srgbClr val="000000"/>
                </a:buClr>
                <a:buSzPct val="45000"/>
              </a:pPr>
              <a:r>
                <a:rPr lang="en-GB" altLang="en-US" sz="2400" b="1" dirty="0">
                  <a:solidFill>
                    <a:srgbClr val="FFFFFF"/>
                  </a:solidFill>
                  <a:latin typeface="HER Medica"/>
                  <a:ea typeface="HER Medica"/>
                  <a:cs typeface="HER Medica"/>
                </a:rPr>
                <a:t>Groundnuts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676834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828800"/>
            <a:ext cx="3378200" cy="2533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NUTRITION</a:t>
            </a:r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>
          <a:xfrm>
            <a:off x="152400" y="1559848"/>
            <a:ext cx="4572000" cy="3371850"/>
          </a:xfrm>
        </p:spPr>
        <p:txBody>
          <a:bodyPr/>
          <a:lstStyle/>
          <a:p>
            <a:r>
              <a:rPr lang="en-GB" altLang="en-US" dirty="0" smtClean="0"/>
              <a:t>The </a:t>
            </a:r>
            <a:r>
              <a:rPr lang="en-GB" altLang="en-US" b="1" dirty="0" smtClean="0"/>
              <a:t>leaves</a:t>
            </a:r>
            <a:r>
              <a:rPr lang="en-GB" altLang="en-US" dirty="0" smtClean="0"/>
              <a:t> of many plants such as, sweet potatoes, beans and peas, pumpkins and squash as well as kale, spinach, and collards are especially nutritious.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05266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514600"/>
            <a:ext cx="3090779" cy="23178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4953000" y="1037579"/>
            <a:ext cx="2038350" cy="731838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9000"/>
              </a:lnSpc>
              <a:buClr>
                <a:srgbClr val="000000"/>
              </a:buClr>
              <a:buSzPct val="45000"/>
              <a:buFont typeface="HER Medica"/>
              <a:buNone/>
            </a:pPr>
            <a:r>
              <a:rPr lang="en-GB" alt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R Medica"/>
                <a:ea typeface="HER Medica"/>
                <a:cs typeface="HER Medica"/>
              </a:rPr>
              <a:t>Cassava leaves</a:t>
            </a:r>
          </a:p>
        </p:txBody>
      </p:sp>
      <p:sp>
        <p:nvSpPr>
          <p:cNvPr id="1536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NUTRITION</a:t>
            </a:r>
          </a:p>
        </p:txBody>
      </p:sp>
      <p:sp>
        <p:nvSpPr>
          <p:cNvPr id="15365" name="Content Placeholder 2"/>
          <p:cNvSpPr>
            <a:spLocks noGrp="1"/>
          </p:cNvSpPr>
          <p:nvPr>
            <p:ph idx="1"/>
          </p:nvPr>
        </p:nvSpPr>
        <p:spPr>
          <a:xfrm>
            <a:off x="381000" y="1360967"/>
            <a:ext cx="3962400" cy="3287233"/>
          </a:xfrm>
        </p:spPr>
        <p:txBody>
          <a:bodyPr/>
          <a:lstStyle/>
          <a:p>
            <a:r>
              <a:rPr lang="en-GB" altLang="en-US" dirty="0" smtClean="0"/>
              <a:t>Cassava (manioc) </a:t>
            </a:r>
            <a:r>
              <a:rPr lang="en-GB" altLang="en-US" b="1" dirty="0" smtClean="0"/>
              <a:t>leaves c</a:t>
            </a:r>
            <a:r>
              <a:rPr lang="en-GB" altLang="en-US" dirty="0" smtClean="0"/>
              <a:t>ontain more vitamins and seven times more protein than the root. Eating </a:t>
            </a:r>
            <a:r>
              <a:rPr lang="en-GB" altLang="en-US" b="1" dirty="0" smtClean="0"/>
              <a:t>both</a:t>
            </a:r>
            <a:r>
              <a:rPr lang="en-GB" altLang="en-US" dirty="0" smtClean="0"/>
              <a:t> the root and leaves adds food value at no extra cost.</a:t>
            </a:r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35076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505</Words>
  <Application>Microsoft Office PowerPoint</Application>
  <PresentationFormat>On-screen Show (4:3)</PresentationFormat>
  <Paragraphs>80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GOD’S LAWS OF HEALTH</vt:lpstr>
      <vt:lpstr>NUTRITION</vt:lpstr>
      <vt:lpstr>NUTRITION</vt:lpstr>
      <vt:lpstr>NUTRITION</vt:lpstr>
      <vt:lpstr>NUTRITION</vt:lpstr>
      <vt:lpstr>NUTRITION</vt:lpstr>
      <vt:lpstr>PowerPoint Presentation</vt:lpstr>
      <vt:lpstr>NUTRITION</vt:lpstr>
      <vt:lpstr>NUTRITION</vt:lpstr>
      <vt:lpstr>HEALTH SONG (refrain)</vt:lpstr>
      <vt:lpstr>HEALTH SONG</vt:lpstr>
      <vt:lpstr>HEALTH SONG (refrain)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LAWS OF HEALTH</dc:title>
  <dc:creator>Pritypearlie</dc:creator>
  <cp:lastModifiedBy>Pritypearlie</cp:lastModifiedBy>
  <cp:revision>4</cp:revision>
  <dcterms:created xsi:type="dcterms:W3CDTF">2015-12-06T10:56:00Z</dcterms:created>
  <dcterms:modified xsi:type="dcterms:W3CDTF">2015-12-06T13:29:10Z</dcterms:modified>
</cp:coreProperties>
</file>