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5"/>
  </p:notesMasterIdLst>
  <p:sldIdLst>
    <p:sldId id="257" r:id="rId2"/>
    <p:sldId id="258" r:id="rId3"/>
    <p:sldId id="259" r:id="rId4"/>
    <p:sldId id="260" r:id="rId5"/>
    <p:sldId id="261" r:id="rId6"/>
    <p:sldId id="262" r:id="rId7"/>
    <p:sldId id="264" r:id="rId8"/>
    <p:sldId id="265" r:id="rId9"/>
    <p:sldId id="266" r:id="rId10"/>
    <p:sldId id="267" r:id="rId11"/>
    <p:sldId id="268" r:id="rId12"/>
    <p:sldId id="274"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image" Target="../media/image1.jp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diagrams/_rels/drawing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image" Target="../media/image1.jp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7BA0A-D541-45D5-8A27-297ED1F974B5}"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en-US"/>
        </a:p>
      </dgm:t>
    </dgm:pt>
    <dgm:pt modelId="{F31B4701-2C68-47EE-A474-8FACC627BC5F}">
      <dgm:prSet custT="1"/>
      <dgm:spPr/>
      <dgm:t>
        <a:bodyPr vert="vert270"/>
        <a:lstStyle/>
        <a:p>
          <a:pPr rtl="0"/>
          <a:r>
            <a:rPr lang="en-US" sz="2400" dirty="0" smtClean="0">
              <a:latin typeface="+mj-lt"/>
            </a:rPr>
            <a:t>NUTRITION</a:t>
          </a:r>
          <a:endParaRPr lang="en-US" sz="1100" dirty="0">
            <a:latin typeface="+mj-lt"/>
          </a:endParaRPr>
        </a:p>
      </dgm:t>
    </dgm:pt>
    <dgm:pt modelId="{D9F59FE0-91B9-49BD-A9F2-DFF525FEA7D4}" type="parTrans" cxnId="{ACF5D39D-D55B-449D-A307-9A64EFBFB164}">
      <dgm:prSet/>
      <dgm:spPr/>
      <dgm:t>
        <a:bodyPr/>
        <a:lstStyle/>
        <a:p>
          <a:endParaRPr lang="en-US"/>
        </a:p>
      </dgm:t>
    </dgm:pt>
    <dgm:pt modelId="{149D1E82-4BA7-4D68-9E49-96381569EFB2}" type="sibTrans" cxnId="{ACF5D39D-D55B-449D-A307-9A64EFBFB164}">
      <dgm:prSet/>
      <dgm:spPr/>
      <dgm:t>
        <a:bodyPr/>
        <a:lstStyle/>
        <a:p>
          <a:endParaRPr lang="en-US"/>
        </a:p>
      </dgm:t>
    </dgm:pt>
    <dgm:pt modelId="{DC0F85D4-1EE4-4034-836D-5FF0CDD994FE}">
      <dgm:prSet custT="1"/>
      <dgm:spPr/>
      <dgm:t>
        <a:bodyPr vert="vert270"/>
        <a:lstStyle/>
        <a:p>
          <a:pPr rtl="0"/>
          <a:r>
            <a:rPr lang="en-US" sz="2800" dirty="0" smtClean="0">
              <a:latin typeface="+mj-lt"/>
            </a:rPr>
            <a:t>EXERCISE</a:t>
          </a:r>
          <a:endParaRPr lang="en-US" sz="2800" dirty="0">
            <a:latin typeface="+mj-lt"/>
          </a:endParaRPr>
        </a:p>
      </dgm:t>
    </dgm:pt>
    <dgm:pt modelId="{CDD7D9CE-F7E3-4490-91AE-BA5B75FFBC56}" type="parTrans" cxnId="{E67B5409-1111-417F-A791-3C88645BC4EB}">
      <dgm:prSet/>
      <dgm:spPr/>
      <dgm:t>
        <a:bodyPr/>
        <a:lstStyle/>
        <a:p>
          <a:endParaRPr lang="en-US"/>
        </a:p>
      </dgm:t>
    </dgm:pt>
    <dgm:pt modelId="{AADA8D37-C163-4253-A814-60236D2624A8}" type="sibTrans" cxnId="{E67B5409-1111-417F-A791-3C88645BC4EB}">
      <dgm:prSet/>
      <dgm:spPr/>
      <dgm:t>
        <a:bodyPr/>
        <a:lstStyle/>
        <a:p>
          <a:endParaRPr lang="en-US"/>
        </a:p>
      </dgm:t>
    </dgm:pt>
    <dgm:pt modelId="{55422A53-4E34-4EFF-AED1-87E096D238D1}">
      <dgm:prSet custT="1"/>
      <dgm:spPr/>
      <dgm:t>
        <a:bodyPr vert="vert270"/>
        <a:lstStyle/>
        <a:p>
          <a:pPr rtl="0"/>
          <a:r>
            <a:rPr lang="en-US" sz="2800" dirty="0" smtClean="0">
              <a:latin typeface="+mj-lt"/>
            </a:rPr>
            <a:t>WATER</a:t>
          </a:r>
          <a:endParaRPr lang="en-US" sz="2800" dirty="0">
            <a:latin typeface="+mj-lt"/>
          </a:endParaRPr>
        </a:p>
      </dgm:t>
    </dgm:pt>
    <dgm:pt modelId="{6A4E5A90-8738-4108-8E4A-F0CCBAD9E5D3}" type="parTrans" cxnId="{41BBE3D4-02B8-47EF-8289-4028589206CD}">
      <dgm:prSet/>
      <dgm:spPr/>
      <dgm:t>
        <a:bodyPr/>
        <a:lstStyle/>
        <a:p>
          <a:endParaRPr lang="en-US"/>
        </a:p>
      </dgm:t>
    </dgm:pt>
    <dgm:pt modelId="{1EBE0957-849A-4D17-8CB1-0D3BB02D3D1D}" type="sibTrans" cxnId="{41BBE3D4-02B8-47EF-8289-4028589206CD}">
      <dgm:prSet/>
      <dgm:spPr/>
      <dgm:t>
        <a:bodyPr/>
        <a:lstStyle/>
        <a:p>
          <a:endParaRPr lang="en-US"/>
        </a:p>
      </dgm:t>
    </dgm:pt>
    <dgm:pt modelId="{CD2C3B26-2C72-4A0C-B383-BC64E464067E}">
      <dgm:prSet custT="1"/>
      <dgm:spPr/>
      <dgm:t>
        <a:bodyPr vert="vert270"/>
        <a:lstStyle/>
        <a:p>
          <a:pPr rtl="0"/>
          <a:r>
            <a:rPr lang="en-US" sz="2400" dirty="0" smtClean="0">
              <a:latin typeface="+mj-lt"/>
            </a:rPr>
            <a:t>SUNLIGHT</a:t>
          </a:r>
          <a:endParaRPr lang="en-US" sz="2800" dirty="0">
            <a:latin typeface="+mj-lt"/>
          </a:endParaRPr>
        </a:p>
      </dgm:t>
    </dgm:pt>
    <dgm:pt modelId="{DC219D42-CBF1-486E-B846-33F74FCC1847}" type="parTrans" cxnId="{0A7B5928-C319-49CD-878F-9DA0551DA171}">
      <dgm:prSet/>
      <dgm:spPr/>
      <dgm:t>
        <a:bodyPr/>
        <a:lstStyle/>
        <a:p>
          <a:endParaRPr lang="en-US"/>
        </a:p>
      </dgm:t>
    </dgm:pt>
    <dgm:pt modelId="{4A5EE776-122B-4043-9C2B-AFF817039164}" type="sibTrans" cxnId="{0A7B5928-C319-49CD-878F-9DA0551DA171}">
      <dgm:prSet/>
      <dgm:spPr/>
      <dgm:t>
        <a:bodyPr/>
        <a:lstStyle/>
        <a:p>
          <a:endParaRPr lang="en-US"/>
        </a:p>
      </dgm:t>
    </dgm:pt>
    <dgm:pt modelId="{BA4D1FAA-5C1A-49DB-97E0-7D90534CB508}">
      <dgm:prSet custT="1"/>
      <dgm:spPr/>
      <dgm:t>
        <a:bodyPr vert="vert270"/>
        <a:lstStyle/>
        <a:p>
          <a:pPr rtl="0"/>
          <a:r>
            <a:rPr lang="en-US" sz="2000" dirty="0" smtClean="0">
              <a:latin typeface="+mj-lt"/>
            </a:rPr>
            <a:t>TEMPERANCE</a:t>
          </a:r>
          <a:endParaRPr lang="en-US" sz="2000" dirty="0">
            <a:latin typeface="+mj-lt"/>
          </a:endParaRPr>
        </a:p>
      </dgm:t>
    </dgm:pt>
    <dgm:pt modelId="{E7DABF78-B165-44F0-8C21-618D1D82B75B}" type="parTrans" cxnId="{D40542B8-1119-47AE-B0E5-52E80F626119}">
      <dgm:prSet/>
      <dgm:spPr/>
      <dgm:t>
        <a:bodyPr/>
        <a:lstStyle/>
        <a:p>
          <a:endParaRPr lang="en-US"/>
        </a:p>
      </dgm:t>
    </dgm:pt>
    <dgm:pt modelId="{D40B2B0B-D5DD-48A6-AD92-36BD18682F74}" type="sibTrans" cxnId="{D40542B8-1119-47AE-B0E5-52E80F626119}">
      <dgm:prSet/>
      <dgm:spPr/>
      <dgm:t>
        <a:bodyPr/>
        <a:lstStyle/>
        <a:p>
          <a:endParaRPr lang="en-US"/>
        </a:p>
      </dgm:t>
    </dgm:pt>
    <dgm:pt modelId="{62787780-1A7C-4D29-9D73-CFF262397D93}">
      <dgm:prSet custT="1"/>
      <dgm:spPr/>
      <dgm:t>
        <a:bodyPr vert="vert270"/>
        <a:lstStyle/>
        <a:p>
          <a:pPr rtl="0"/>
          <a:r>
            <a:rPr lang="en-US" sz="2800" dirty="0" smtClean="0">
              <a:latin typeface="+mj-lt"/>
            </a:rPr>
            <a:t>AIR</a:t>
          </a:r>
          <a:endParaRPr lang="en-US" sz="2800" dirty="0">
            <a:latin typeface="+mj-lt"/>
          </a:endParaRPr>
        </a:p>
      </dgm:t>
    </dgm:pt>
    <dgm:pt modelId="{F9F69039-F64C-4380-A844-1552A9F01242}" type="parTrans" cxnId="{AC2985E6-E687-412D-AB2A-793814E39EF9}">
      <dgm:prSet/>
      <dgm:spPr/>
      <dgm:t>
        <a:bodyPr/>
        <a:lstStyle/>
        <a:p>
          <a:endParaRPr lang="en-US"/>
        </a:p>
      </dgm:t>
    </dgm:pt>
    <dgm:pt modelId="{6623C73F-5B16-437B-ACF6-6F510668F3F8}" type="sibTrans" cxnId="{AC2985E6-E687-412D-AB2A-793814E39EF9}">
      <dgm:prSet/>
      <dgm:spPr/>
      <dgm:t>
        <a:bodyPr/>
        <a:lstStyle/>
        <a:p>
          <a:endParaRPr lang="en-US"/>
        </a:p>
      </dgm:t>
    </dgm:pt>
    <dgm:pt modelId="{C4C386EF-FB19-4C46-8F06-A73D11CACFBF}">
      <dgm:prSet custT="1"/>
      <dgm:spPr/>
      <dgm:t>
        <a:bodyPr vert="vert270"/>
        <a:lstStyle/>
        <a:p>
          <a:pPr rtl="0"/>
          <a:r>
            <a:rPr lang="en-US" sz="2800" dirty="0" smtClean="0">
              <a:latin typeface="+mj-lt"/>
            </a:rPr>
            <a:t>REST</a:t>
          </a:r>
          <a:endParaRPr lang="en-US" sz="2800" dirty="0">
            <a:latin typeface="+mj-lt"/>
          </a:endParaRPr>
        </a:p>
      </dgm:t>
    </dgm:pt>
    <dgm:pt modelId="{D40CABB0-0C48-4F1D-9AE2-AE0B702D8049}" type="parTrans" cxnId="{AB6D08AC-8B45-42A1-8740-93CEA24CE60C}">
      <dgm:prSet/>
      <dgm:spPr/>
      <dgm:t>
        <a:bodyPr/>
        <a:lstStyle/>
        <a:p>
          <a:endParaRPr lang="en-US"/>
        </a:p>
      </dgm:t>
    </dgm:pt>
    <dgm:pt modelId="{C81E1A57-C2F0-4F87-B983-14BD3855366B}" type="sibTrans" cxnId="{AB6D08AC-8B45-42A1-8740-93CEA24CE60C}">
      <dgm:prSet/>
      <dgm:spPr/>
      <dgm:t>
        <a:bodyPr/>
        <a:lstStyle/>
        <a:p>
          <a:endParaRPr lang="en-US"/>
        </a:p>
      </dgm:t>
    </dgm:pt>
    <dgm:pt modelId="{87D31E82-29B4-4A9E-A909-B1390308D7A2}">
      <dgm:prSet custT="1"/>
      <dgm:spPr/>
      <dgm:t>
        <a:bodyPr vert="vert270"/>
        <a:lstStyle/>
        <a:p>
          <a:pPr rtl="0"/>
          <a:r>
            <a:rPr lang="en-US" sz="2800" dirty="0" smtClean="0">
              <a:latin typeface="+mj-lt"/>
            </a:rPr>
            <a:t>TRUST</a:t>
          </a:r>
          <a:r>
            <a:rPr lang="en-US" sz="1500" dirty="0" smtClean="0">
              <a:latin typeface="+mj-lt"/>
            </a:rPr>
            <a:t> </a:t>
          </a:r>
          <a:r>
            <a:rPr lang="en-US" sz="2800" dirty="0" smtClean="0">
              <a:latin typeface="+mj-lt"/>
            </a:rPr>
            <a:t>IN GOD</a:t>
          </a:r>
          <a:endParaRPr lang="en-US" sz="2800" dirty="0">
            <a:latin typeface="+mj-lt"/>
          </a:endParaRPr>
        </a:p>
      </dgm:t>
    </dgm:pt>
    <dgm:pt modelId="{1DF3D748-D2DB-4E70-8DE2-B80866E47C4D}" type="parTrans" cxnId="{D131C3A5-A2B9-4217-B380-6B864662E79E}">
      <dgm:prSet/>
      <dgm:spPr/>
      <dgm:t>
        <a:bodyPr/>
        <a:lstStyle/>
        <a:p>
          <a:endParaRPr lang="en-US"/>
        </a:p>
      </dgm:t>
    </dgm:pt>
    <dgm:pt modelId="{7AC999B1-388A-4F6B-A66B-8F21D39756B9}" type="sibTrans" cxnId="{D131C3A5-A2B9-4217-B380-6B864662E79E}">
      <dgm:prSet/>
      <dgm:spPr/>
      <dgm:t>
        <a:bodyPr/>
        <a:lstStyle/>
        <a:p>
          <a:endParaRPr lang="en-US"/>
        </a:p>
      </dgm:t>
    </dgm:pt>
    <dgm:pt modelId="{9C7BA040-6DD8-4AE6-9879-AB054A4578DF}" type="pres">
      <dgm:prSet presAssocID="{E0C7BA0A-D541-45D5-8A27-297ED1F974B5}" presName="Name0" presStyleCnt="0">
        <dgm:presLayoutVars>
          <dgm:dir/>
          <dgm:resizeHandles val="exact"/>
        </dgm:presLayoutVars>
      </dgm:prSet>
      <dgm:spPr/>
      <dgm:t>
        <a:bodyPr/>
        <a:lstStyle/>
        <a:p>
          <a:endParaRPr lang="en-US"/>
        </a:p>
      </dgm:t>
    </dgm:pt>
    <dgm:pt modelId="{0A2666C5-7EBB-4A2C-9A64-6036CF4191D6}" type="pres">
      <dgm:prSet presAssocID="{E0C7BA0A-D541-45D5-8A27-297ED1F974B5}" presName="fgShape" presStyleLbl="fgShp" presStyleIdx="0" presStyleCnt="1"/>
      <dgm:spPr/>
    </dgm:pt>
    <dgm:pt modelId="{30F483A3-4AB1-43B2-B4E0-BA4964045EF8}" type="pres">
      <dgm:prSet presAssocID="{E0C7BA0A-D541-45D5-8A27-297ED1F974B5}" presName="linComp" presStyleCnt="0"/>
      <dgm:spPr/>
    </dgm:pt>
    <dgm:pt modelId="{E087F2CC-E44E-4D20-814C-B1D72C78E89F}" type="pres">
      <dgm:prSet presAssocID="{F31B4701-2C68-47EE-A474-8FACC627BC5F}" presName="compNode" presStyleCnt="0"/>
      <dgm:spPr/>
    </dgm:pt>
    <dgm:pt modelId="{F4F27A6E-5B76-4123-8BDA-FB8C5DC9965A}" type="pres">
      <dgm:prSet presAssocID="{F31B4701-2C68-47EE-A474-8FACC627BC5F}" presName="bkgdShape" presStyleLbl="node1" presStyleIdx="0" presStyleCnt="8"/>
      <dgm:spPr/>
      <dgm:t>
        <a:bodyPr/>
        <a:lstStyle/>
        <a:p>
          <a:endParaRPr lang="en-US"/>
        </a:p>
      </dgm:t>
    </dgm:pt>
    <dgm:pt modelId="{EB1DF99C-A085-42DC-9C03-BE537DE8AC20}" type="pres">
      <dgm:prSet presAssocID="{F31B4701-2C68-47EE-A474-8FACC627BC5F}" presName="nodeTx" presStyleLbl="node1" presStyleIdx="0" presStyleCnt="8">
        <dgm:presLayoutVars>
          <dgm:bulletEnabled val="1"/>
        </dgm:presLayoutVars>
      </dgm:prSet>
      <dgm:spPr/>
      <dgm:t>
        <a:bodyPr/>
        <a:lstStyle/>
        <a:p>
          <a:endParaRPr lang="en-US"/>
        </a:p>
      </dgm:t>
    </dgm:pt>
    <dgm:pt modelId="{8D66576E-9018-45CD-ADC9-85D09CC29DFF}" type="pres">
      <dgm:prSet presAssocID="{F31B4701-2C68-47EE-A474-8FACC627BC5F}" presName="invisiNode" presStyleLbl="node1" presStyleIdx="0" presStyleCnt="8"/>
      <dgm:spPr/>
    </dgm:pt>
    <dgm:pt modelId="{6E0B06C9-F7A2-4BDD-8E91-D89806DBB325}" type="pres">
      <dgm:prSet presAssocID="{F31B4701-2C68-47EE-A474-8FACC627BC5F}"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pt>
    <dgm:pt modelId="{EFE3D9D3-4C6C-4395-8C25-1E55DE7BFE88}" type="pres">
      <dgm:prSet presAssocID="{149D1E82-4BA7-4D68-9E49-96381569EFB2}" presName="sibTrans" presStyleLbl="sibTrans2D1" presStyleIdx="0" presStyleCnt="0"/>
      <dgm:spPr/>
      <dgm:t>
        <a:bodyPr/>
        <a:lstStyle/>
        <a:p>
          <a:endParaRPr lang="en-US"/>
        </a:p>
      </dgm:t>
    </dgm:pt>
    <dgm:pt modelId="{5A9185C2-953E-478C-A31A-D5C09C82F5C3}" type="pres">
      <dgm:prSet presAssocID="{DC0F85D4-1EE4-4034-836D-5FF0CDD994FE}" presName="compNode" presStyleCnt="0"/>
      <dgm:spPr/>
    </dgm:pt>
    <dgm:pt modelId="{DC9C41DA-B20E-4A23-9F65-04F91962B49A}" type="pres">
      <dgm:prSet presAssocID="{DC0F85D4-1EE4-4034-836D-5FF0CDD994FE}" presName="bkgdShape" presStyleLbl="node1" presStyleIdx="1" presStyleCnt="8"/>
      <dgm:spPr/>
      <dgm:t>
        <a:bodyPr/>
        <a:lstStyle/>
        <a:p>
          <a:endParaRPr lang="en-US"/>
        </a:p>
      </dgm:t>
    </dgm:pt>
    <dgm:pt modelId="{A1724801-469E-465D-B47E-F80DEDF042BA}" type="pres">
      <dgm:prSet presAssocID="{DC0F85D4-1EE4-4034-836D-5FF0CDD994FE}" presName="nodeTx" presStyleLbl="node1" presStyleIdx="1" presStyleCnt="8">
        <dgm:presLayoutVars>
          <dgm:bulletEnabled val="1"/>
        </dgm:presLayoutVars>
      </dgm:prSet>
      <dgm:spPr/>
      <dgm:t>
        <a:bodyPr/>
        <a:lstStyle/>
        <a:p>
          <a:endParaRPr lang="en-US"/>
        </a:p>
      </dgm:t>
    </dgm:pt>
    <dgm:pt modelId="{99388B94-16FF-4403-AD39-9E84D420B948}" type="pres">
      <dgm:prSet presAssocID="{DC0F85D4-1EE4-4034-836D-5FF0CDD994FE}" presName="invisiNode" presStyleLbl="node1" presStyleIdx="1" presStyleCnt="8"/>
      <dgm:spPr/>
    </dgm:pt>
    <dgm:pt modelId="{D361AA64-2AF5-4964-BC8D-83DA045E63C1}" type="pres">
      <dgm:prSet presAssocID="{DC0F85D4-1EE4-4034-836D-5FF0CDD994FE}"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dgm:spPr>
    </dgm:pt>
    <dgm:pt modelId="{506D67AD-E751-4740-A141-862BBF6B6E61}" type="pres">
      <dgm:prSet presAssocID="{AADA8D37-C163-4253-A814-60236D2624A8}" presName="sibTrans" presStyleLbl="sibTrans2D1" presStyleIdx="0" presStyleCnt="0"/>
      <dgm:spPr/>
      <dgm:t>
        <a:bodyPr/>
        <a:lstStyle/>
        <a:p>
          <a:endParaRPr lang="en-US"/>
        </a:p>
      </dgm:t>
    </dgm:pt>
    <dgm:pt modelId="{6E3716F6-5FD3-4CED-AAD3-5FD33CD53CB8}" type="pres">
      <dgm:prSet presAssocID="{55422A53-4E34-4EFF-AED1-87E096D238D1}" presName="compNode" presStyleCnt="0"/>
      <dgm:spPr/>
    </dgm:pt>
    <dgm:pt modelId="{9302C4D1-7494-45A8-846A-DEAE7939A11F}" type="pres">
      <dgm:prSet presAssocID="{55422A53-4E34-4EFF-AED1-87E096D238D1}" presName="bkgdShape" presStyleLbl="node1" presStyleIdx="2" presStyleCnt="8"/>
      <dgm:spPr/>
      <dgm:t>
        <a:bodyPr/>
        <a:lstStyle/>
        <a:p>
          <a:endParaRPr lang="en-US"/>
        </a:p>
      </dgm:t>
    </dgm:pt>
    <dgm:pt modelId="{E80486D2-61C2-4A2D-A579-0B3A58BEEA4F}" type="pres">
      <dgm:prSet presAssocID="{55422A53-4E34-4EFF-AED1-87E096D238D1}" presName="nodeTx" presStyleLbl="node1" presStyleIdx="2" presStyleCnt="8">
        <dgm:presLayoutVars>
          <dgm:bulletEnabled val="1"/>
        </dgm:presLayoutVars>
      </dgm:prSet>
      <dgm:spPr/>
      <dgm:t>
        <a:bodyPr/>
        <a:lstStyle/>
        <a:p>
          <a:endParaRPr lang="en-US"/>
        </a:p>
      </dgm:t>
    </dgm:pt>
    <dgm:pt modelId="{91F25B63-D3E0-4758-90DD-3367011F6616}" type="pres">
      <dgm:prSet presAssocID="{55422A53-4E34-4EFF-AED1-87E096D238D1}" presName="invisiNode" presStyleLbl="node1" presStyleIdx="2" presStyleCnt="8"/>
      <dgm:spPr/>
    </dgm:pt>
    <dgm:pt modelId="{048C93FF-AA91-424F-B1AE-8E75EBD65E1B}" type="pres">
      <dgm:prSet presAssocID="{55422A53-4E34-4EFF-AED1-87E096D238D1}"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 modelId="{C6629739-96DA-4AD6-B13F-AA2AF64BAF90}" type="pres">
      <dgm:prSet presAssocID="{1EBE0957-849A-4D17-8CB1-0D3BB02D3D1D}" presName="sibTrans" presStyleLbl="sibTrans2D1" presStyleIdx="0" presStyleCnt="0"/>
      <dgm:spPr/>
      <dgm:t>
        <a:bodyPr/>
        <a:lstStyle/>
        <a:p>
          <a:endParaRPr lang="en-US"/>
        </a:p>
      </dgm:t>
    </dgm:pt>
    <dgm:pt modelId="{9E52C52E-845F-4E27-AB90-7B3E4B10AA30}" type="pres">
      <dgm:prSet presAssocID="{CD2C3B26-2C72-4A0C-B383-BC64E464067E}" presName="compNode" presStyleCnt="0"/>
      <dgm:spPr/>
    </dgm:pt>
    <dgm:pt modelId="{F4A854D9-2591-40CE-954A-4FF204A43CEF}" type="pres">
      <dgm:prSet presAssocID="{CD2C3B26-2C72-4A0C-B383-BC64E464067E}" presName="bkgdShape" presStyleLbl="node1" presStyleIdx="3" presStyleCnt="8"/>
      <dgm:spPr/>
      <dgm:t>
        <a:bodyPr/>
        <a:lstStyle/>
        <a:p>
          <a:endParaRPr lang="en-US"/>
        </a:p>
      </dgm:t>
    </dgm:pt>
    <dgm:pt modelId="{26C74D04-8868-4EAA-ABBA-DE3E75BAF812}" type="pres">
      <dgm:prSet presAssocID="{CD2C3B26-2C72-4A0C-B383-BC64E464067E}" presName="nodeTx" presStyleLbl="node1" presStyleIdx="3" presStyleCnt="8">
        <dgm:presLayoutVars>
          <dgm:bulletEnabled val="1"/>
        </dgm:presLayoutVars>
      </dgm:prSet>
      <dgm:spPr/>
      <dgm:t>
        <a:bodyPr/>
        <a:lstStyle/>
        <a:p>
          <a:endParaRPr lang="en-US"/>
        </a:p>
      </dgm:t>
    </dgm:pt>
    <dgm:pt modelId="{A69EA11D-4C25-48A4-9CD1-F6324140A2E2}" type="pres">
      <dgm:prSet presAssocID="{CD2C3B26-2C72-4A0C-B383-BC64E464067E}" presName="invisiNode" presStyleLbl="node1" presStyleIdx="3" presStyleCnt="8"/>
      <dgm:spPr/>
    </dgm:pt>
    <dgm:pt modelId="{7CC52C21-1263-4215-A3E5-95EE3B1C99E3}" type="pres">
      <dgm:prSet presAssocID="{CD2C3B26-2C72-4A0C-B383-BC64E464067E}"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pt>
    <dgm:pt modelId="{956F48DF-BA44-484C-B6E0-96D76B2AD1F2}" type="pres">
      <dgm:prSet presAssocID="{4A5EE776-122B-4043-9C2B-AFF817039164}" presName="sibTrans" presStyleLbl="sibTrans2D1" presStyleIdx="0" presStyleCnt="0"/>
      <dgm:spPr/>
      <dgm:t>
        <a:bodyPr/>
        <a:lstStyle/>
        <a:p>
          <a:endParaRPr lang="en-US"/>
        </a:p>
      </dgm:t>
    </dgm:pt>
    <dgm:pt modelId="{9E61A149-2EC9-4C09-B644-497B3F0D2B41}" type="pres">
      <dgm:prSet presAssocID="{BA4D1FAA-5C1A-49DB-97E0-7D90534CB508}" presName="compNode" presStyleCnt="0"/>
      <dgm:spPr/>
    </dgm:pt>
    <dgm:pt modelId="{1ED4EC96-D390-4A7F-A171-D5934D7C2AD2}" type="pres">
      <dgm:prSet presAssocID="{BA4D1FAA-5C1A-49DB-97E0-7D90534CB508}" presName="bkgdShape" presStyleLbl="node1" presStyleIdx="4" presStyleCnt="8"/>
      <dgm:spPr/>
      <dgm:t>
        <a:bodyPr/>
        <a:lstStyle/>
        <a:p>
          <a:endParaRPr lang="en-US"/>
        </a:p>
      </dgm:t>
    </dgm:pt>
    <dgm:pt modelId="{00927A85-5783-4B2E-B3AB-9F98775D3DC9}" type="pres">
      <dgm:prSet presAssocID="{BA4D1FAA-5C1A-49DB-97E0-7D90534CB508}" presName="nodeTx" presStyleLbl="node1" presStyleIdx="4" presStyleCnt="8">
        <dgm:presLayoutVars>
          <dgm:bulletEnabled val="1"/>
        </dgm:presLayoutVars>
      </dgm:prSet>
      <dgm:spPr/>
      <dgm:t>
        <a:bodyPr/>
        <a:lstStyle/>
        <a:p>
          <a:endParaRPr lang="en-US"/>
        </a:p>
      </dgm:t>
    </dgm:pt>
    <dgm:pt modelId="{749280BE-68EE-4D58-9BE0-E79D0030A0C4}" type="pres">
      <dgm:prSet presAssocID="{BA4D1FAA-5C1A-49DB-97E0-7D90534CB508}" presName="invisiNode" presStyleLbl="node1" presStyleIdx="4" presStyleCnt="8"/>
      <dgm:spPr/>
    </dgm:pt>
    <dgm:pt modelId="{E73816A5-3B71-4ED8-B152-C6FCDF7434A7}" type="pres">
      <dgm:prSet presAssocID="{BA4D1FAA-5C1A-49DB-97E0-7D90534CB508}"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pt>
    <dgm:pt modelId="{C056456F-CE26-4926-962D-1815261150B5}" type="pres">
      <dgm:prSet presAssocID="{D40B2B0B-D5DD-48A6-AD92-36BD18682F74}" presName="sibTrans" presStyleLbl="sibTrans2D1" presStyleIdx="0" presStyleCnt="0"/>
      <dgm:spPr/>
      <dgm:t>
        <a:bodyPr/>
        <a:lstStyle/>
        <a:p>
          <a:endParaRPr lang="en-US"/>
        </a:p>
      </dgm:t>
    </dgm:pt>
    <dgm:pt modelId="{D34700B4-C755-4C0C-B86C-2E5820FC1601}" type="pres">
      <dgm:prSet presAssocID="{62787780-1A7C-4D29-9D73-CFF262397D93}" presName="compNode" presStyleCnt="0"/>
      <dgm:spPr/>
    </dgm:pt>
    <dgm:pt modelId="{E8C0BE27-1061-4591-AD2D-054011138F2C}" type="pres">
      <dgm:prSet presAssocID="{62787780-1A7C-4D29-9D73-CFF262397D93}" presName="bkgdShape" presStyleLbl="node1" presStyleIdx="5" presStyleCnt="8"/>
      <dgm:spPr/>
      <dgm:t>
        <a:bodyPr/>
        <a:lstStyle/>
        <a:p>
          <a:endParaRPr lang="en-US"/>
        </a:p>
      </dgm:t>
    </dgm:pt>
    <dgm:pt modelId="{2F9F68A2-6DC1-4A45-ABEB-859F60969C86}" type="pres">
      <dgm:prSet presAssocID="{62787780-1A7C-4D29-9D73-CFF262397D93}" presName="nodeTx" presStyleLbl="node1" presStyleIdx="5" presStyleCnt="8">
        <dgm:presLayoutVars>
          <dgm:bulletEnabled val="1"/>
        </dgm:presLayoutVars>
      </dgm:prSet>
      <dgm:spPr/>
      <dgm:t>
        <a:bodyPr/>
        <a:lstStyle/>
        <a:p>
          <a:endParaRPr lang="en-US"/>
        </a:p>
      </dgm:t>
    </dgm:pt>
    <dgm:pt modelId="{D5C3B6AE-6ABB-43B0-A0B3-7FC836B00B07}" type="pres">
      <dgm:prSet presAssocID="{62787780-1A7C-4D29-9D73-CFF262397D93}" presName="invisiNode" presStyleLbl="node1" presStyleIdx="5" presStyleCnt="8"/>
      <dgm:spPr/>
    </dgm:pt>
    <dgm:pt modelId="{04D4260E-4C15-4E78-BB69-6071EAC257CB}" type="pres">
      <dgm:prSet presAssocID="{62787780-1A7C-4D29-9D73-CFF262397D93}"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dgm:spPr>
    </dgm:pt>
    <dgm:pt modelId="{37DA8034-3770-44A7-B786-62EE55E7036D}" type="pres">
      <dgm:prSet presAssocID="{6623C73F-5B16-437B-ACF6-6F510668F3F8}" presName="sibTrans" presStyleLbl="sibTrans2D1" presStyleIdx="0" presStyleCnt="0"/>
      <dgm:spPr/>
      <dgm:t>
        <a:bodyPr/>
        <a:lstStyle/>
        <a:p>
          <a:endParaRPr lang="en-US"/>
        </a:p>
      </dgm:t>
    </dgm:pt>
    <dgm:pt modelId="{08371D0C-2ED8-4E81-BDFE-A40E8DCBA739}" type="pres">
      <dgm:prSet presAssocID="{C4C386EF-FB19-4C46-8F06-A73D11CACFBF}" presName="compNode" presStyleCnt="0"/>
      <dgm:spPr/>
    </dgm:pt>
    <dgm:pt modelId="{48F2E9C2-C7E4-4CA8-8332-0F3D5A5EBBEF}" type="pres">
      <dgm:prSet presAssocID="{C4C386EF-FB19-4C46-8F06-A73D11CACFBF}" presName="bkgdShape" presStyleLbl="node1" presStyleIdx="6" presStyleCnt="8"/>
      <dgm:spPr/>
      <dgm:t>
        <a:bodyPr/>
        <a:lstStyle/>
        <a:p>
          <a:endParaRPr lang="en-US"/>
        </a:p>
      </dgm:t>
    </dgm:pt>
    <dgm:pt modelId="{A68057E2-A345-4059-B888-3219CC81E04D}" type="pres">
      <dgm:prSet presAssocID="{C4C386EF-FB19-4C46-8F06-A73D11CACFBF}" presName="nodeTx" presStyleLbl="node1" presStyleIdx="6" presStyleCnt="8">
        <dgm:presLayoutVars>
          <dgm:bulletEnabled val="1"/>
        </dgm:presLayoutVars>
      </dgm:prSet>
      <dgm:spPr/>
      <dgm:t>
        <a:bodyPr/>
        <a:lstStyle/>
        <a:p>
          <a:endParaRPr lang="en-US"/>
        </a:p>
      </dgm:t>
    </dgm:pt>
    <dgm:pt modelId="{4D8817D5-A7FC-466F-8311-91BB04CB0965}" type="pres">
      <dgm:prSet presAssocID="{C4C386EF-FB19-4C46-8F06-A73D11CACFBF}" presName="invisiNode" presStyleLbl="node1" presStyleIdx="6" presStyleCnt="8"/>
      <dgm:spPr/>
    </dgm:pt>
    <dgm:pt modelId="{47B11D08-CD2F-4494-957A-3CAE1A613913}" type="pres">
      <dgm:prSet presAssocID="{C4C386EF-FB19-4C46-8F06-A73D11CACFBF}"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 modelId="{D0648EBE-3E0C-484F-88D5-4F207E61702E}" type="pres">
      <dgm:prSet presAssocID="{C81E1A57-C2F0-4F87-B983-14BD3855366B}" presName="sibTrans" presStyleLbl="sibTrans2D1" presStyleIdx="0" presStyleCnt="0"/>
      <dgm:spPr/>
      <dgm:t>
        <a:bodyPr/>
        <a:lstStyle/>
        <a:p>
          <a:endParaRPr lang="en-US"/>
        </a:p>
      </dgm:t>
    </dgm:pt>
    <dgm:pt modelId="{29CCF206-F7FA-4095-8DF5-1EA1EE24831D}" type="pres">
      <dgm:prSet presAssocID="{87D31E82-29B4-4A9E-A909-B1390308D7A2}" presName="compNode" presStyleCnt="0"/>
      <dgm:spPr/>
    </dgm:pt>
    <dgm:pt modelId="{2B989FDD-B3FF-48D3-9F7F-35A360B1C11E}" type="pres">
      <dgm:prSet presAssocID="{87D31E82-29B4-4A9E-A909-B1390308D7A2}" presName="bkgdShape" presStyleLbl="node1" presStyleIdx="7" presStyleCnt="8"/>
      <dgm:spPr/>
      <dgm:t>
        <a:bodyPr/>
        <a:lstStyle/>
        <a:p>
          <a:endParaRPr lang="en-US"/>
        </a:p>
      </dgm:t>
    </dgm:pt>
    <dgm:pt modelId="{BA51E501-9CB8-469D-89C5-324C8B512639}" type="pres">
      <dgm:prSet presAssocID="{87D31E82-29B4-4A9E-A909-B1390308D7A2}" presName="nodeTx" presStyleLbl="node1" presStyleIdx="7" presStyleCnt="8">
        <dgm:presLayoutVars>
          <dgm:bulletEnabled val="1"/>
        </dgm:presLayoutVars>
      </dgm:prSet>
      <dgm:spPr/>
      <dgm:t>
        <a:bodyPr/>
        <a:lstStyle/>
        <a:p>
          <a:endParaRPr lang="en-US"/>
        </a:p>
      </dgm:t>
    </dgm:pt>
    <dgm:pt modelId="{53D9C925-C983-41C8-8FF5-DA2DCBB1FB3E}" type="pres">
      <dgm:prSet presAssocID="{87D31E82-29B4-4A9E-A909-B1390308D7A2}" presName="invisiNode" presStyleLbl="node1" presStyleIdx="7" presStyleCnt="8"/>
      <dgm:spPr/>
    </dgm:pt>
    <dgm:pt modelId="{A77011A0-7872-48C6-8780-6C0E60A6DE48}" type="pres">
      <dgm:prSet presAssocID="{87D31E82-29B4-4A9E-A909-B1390308D7A2}"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dgm:spPr>
    </dgm:pt>
  </dgm:ptLst>
  <dgm:cxnLst>
    <dgm:cxn modelId="{907A2568-D509-4CB4-92F1-0A733079EB41}" type="presOf" srcId="{C4C386EF-FB19-4C46-8F06-A73D11CACFBF}" destId="{48F2E9C2-C7E4-4CA8-8332-0F3D5A5EBBEF}" srcOrd="0" destOrd="0" presId="urn:microsoft.com/office/officeart/2005/8/layout/hList7"/>
    <dgm:cxn modelId="{AC2985E6-E687-412D-AB2A-793814E39EF9}" srcId="{E0C7BA0A-D541-45D5-8A27-297ED1F974B5}" destId="{62787780-1A7C-4D29-9D73-CFF262397D93}" srcOrd="5" destOrd="0" parTransId="{F9F69039-F64C-4380-A844-1552A9F01242}" sibTransId="{6623C73F-5B16-437B-ACF6-6F510668F3F8}"/>
    <dgm:cxn modelId="{552CE8AC-05CA-4F28-B41A-94BB37AB3089}" type="presOf" srcId="{AADA8D37-C163-4253-A814-60236D2624A8}" destId="{506D67AD-E751-4740-A141-862BBF6B6E61}" srcOrd="0" destOrd="0" presId="urn:microsoft.com/office/officeart/2005/8/layout/hList7"/>
    <dgm:cxn modelId="{49BF5AC8-BC6C-415F-AD76-998641672BF6}" type="presOf" srcId="{1EBE0957-849A-4D17-8CB1-0D3BB02D3D1D}" destId="{C6629739-96DA-4AD6-B13F-AA2AF64BAF90}" srcOrd="0" destOrd="0" presId="urn:microsoft.com/office/officeart/2005/8/layout/hList7"/>
    <dgm:cxn modelId="{AB6D08AC-8B45-42A1-8740-93CEA24CE60C}" srcId="{E0C7BA0A-D541-45D5-8A27-297ED1F974B5}" destId="{C4C386EF-FB19-4C46-8F06-A73D11CACFBF}" srcOrd="6" destOrd="0" parTransId="{D40CABB0-0C48-4F1D-9AE2-AE0B702D8049}" sibTransId="{C81E1A57-C2F0-4F87-B983-14BD3855366B}"/>
    <dgm:cxn modelId="{82423ABD-E718-4463-BF5A-B2BBE9ED74BD}" type="presOf" srcId="{F31B4701-2C68-47EE-A474-8FACC627BC5F}" destId="{F4F27A6E-5B76-4123-8BDA-FB8C5DC9965A}" srcOrd="0" destOrd="0" presId="urn:microsoft.com/office/officeart/2005/8/layout/hList7"/>
    <dgm:cxn modelId="{E382C22C-028B-4A3E-8F15-6561EFBE9AB6}" type="presOf" srcId="{DC0F85D4-1EE4-4034-836D-5FF0CDD994FE}" destId="{A1724801-469E-465D-B47E-F80DEDF042BA}" srcOrd="1" destOrd="0" presId="urn:microsoft.com/office/officeart/2005/8/layout/hList7"/>
    <dgm:cxn modelId="{ACF5D39D-D55B-449D-A307-9A64EFBFB164}" srcId="{E0C7BA0A-D541-45D5-8A27-297ED1F974B5}" destId="{F31B4701-2C68-47EE-A474-8FACC627BC5F}" srcOrd="0" destOrd="0" parTransId="{D9F59FE0-91B9-49BD-A9F2-DFF525FEA7D4}" sibTransId="{149D1E82-4BA7-4D68-9E49-96381569EFB2}"/>
    <dgm:cxn modelId="{E056D5A9-82FD-4553-B6E7-32C4D34E1379}" type="presOf" srcId="{55422A53-4E34-4EFF-AED1-87E096D238D1}" destId="{E80486D2-61C2-4A2D-A579-0B3A58BEEA4F}" srcOrd="1" destOrd="0" presId="urn:microsoft.com/office/officeart/2005/8/layout/hList7"/>
    <dgm:cxn modelId="{1C957298-6CB3-4A31-886D-C0A4928C8917}" type="presOf" srcId="{E0C7BA0A-D541-45D5-8A27-297ED1F974B5}" destId="{9C7BA040-6DD8-4AE6-9879-AB054A4578DF}" srcOrd="0" destOrd="0" presId="urn:microsoft.com/office/officeart/2005/8/layout/hList7"/>
    <dgm:cxn modelId="{58B63CD2-A829-4C1B-98DA-7671F2BA6645}" type="presOf" srcId="{55422A53-4E34-4EFF-AED1-87E096D238D1}" destId="{9302C4D1-7494-45A8-846A-DEAE7939A11F}" srcOrd="0" destOrd="0" presId="urn:microsoft.com/office/officeart/2005/8/layout/hList7"/>
    <dgm:cxn modelId="{68F36A4B-91EE-4434-886C-B443FC8DD06A}" type="presOf" srcId="{DC0F85D4-1EE4-4034-836D-5FF0CDD994FE}" destId="{DC9C41DA-B20E-4A23-9F65-04F91962B49A}" srcOrd="0" destOrd="0" presId="urn:microsoft.com/office/officeart/2005/8/layout/hList7"/>
    <dgm:cxn modelId="{EF760BF0-4459-4D42-B19F-EB720E99A520}" type="presOf" srcId="{149D1E82-4BA7-4D68-9E49-96381569EFB2}" destId="{EFE3D9D3-4C6C-4395-8C25-1E55DE7BFE88}" srcOrd="0" destOrd="0" presId="urn:microsoft.com/office/officeart/2005/8/layout/hList7"/>
    <dgm:cxn modelId="{0A7B5928-C319-49CD-878F-9DA0551DA171}" srcId="{E0C7BA0A-D541-45D5-8A27-297ED1F974B5}" destId="{CD2C3B26-2C72-4A0C-B383-BC64E464067E}" srcOrd="3" destOrd="0" parTransId="{DC219D42-CBF1-486E-B846-33F74FCC1847}" sibTransId="{4A5EE776-122B-4043-9C2B-AFF817039164}"/>
    <dgm:cxn modelId="{D40542B8-1119-47AE-B0E5-52E80F626119}" srcId="{E0C7BA0A-D541-45D5-8A27-297ED1F974B5}" destId="{BA4D1FAA-5C1A-49DB-97E0-7D90534CB508}" srcOrd="4" destOrd="0" parTransId="{E7DABF78-B165-44F0-8C21-618D1D82B75B}" sibTransId="{D40B2B0B-D5DD-48A6-AD92-36BD18682F74}"/>
    <dgm:cxn modelId="{739C7154-C4F2-4844-B515-3883852ED50D}" type="presOf" srcId="{BA4D1FAA-5C1A-49DB-97E0-7D90534CB508}" destId="{1ED4EC96-D390-4A7F-A171-D5934D7C2AD2}" srcOrd="0" destOrd="0" presId="urn:microsoft.com/office/officeart/2005/8/layout/hList7"/>
    <dgm:cxn modelId="{0A00D967-9916-45A3-A5BF-69667C6271C4}" type="presOf" srcId="{62787780-1A7C-4D29-9D73-CFF262397D93}" destId="{E8C0BE27-1061-4591-AD2D-054011138F2C}" srcOrd="0" destOrd="0" presId="urn:microsoft.com/office/officeart/2005/8/layout/hList7"/>
    <dgm:cxn modelId="{F7E20993-4549-4DDB-8933-1E725A891079}" type="presOf" srcId="{D40B2B0B-D5DD-48A6-AD92-36BD18682F74}" destId="{C056456F-CE26-4926-962D-1815261150B5}" srcOrd="0" destOrd="0" presId="urn:microsoft.com/office/officeart/2005/8/layout/hList7"/>
    <dgm:cxn modelId="{52A7DF62-9A94-4111-B5CA-D3A6D0D49FA7}" type="presOf" srcId="{87D31E82-29B4-4A9E-A909-B1390308D7A2}" destId="{2B989FDD-B3FF-48D3-9F7F-35A360B1C11E}" srcOrd="0" destOrd="0" presId="urn:microsoft.com/office/officeart/2005/8/layout/hList7"/>
    <dgm:cxn modelId="{7A2DD40A-2247-4D0E-8AC3-7563C4740FDF}" type="presOf" srcId="{87D31E82-29B4-4A9E-A909-B1390308D7A2}" destId="{BA51E501-9CB8-469D-89C5-324C8B512639}" srcOrd="1" destOrd="0" presId="urn:microsoft.com/office/officeart/2005/8/layout/hList7"/>
    <dgm:cxn modelId="{32BE37CB-4CF5-4190-A843-EF465FE872BB}" type="presOf" srcId="{F31B4701-2C68-47EE-A474-8FACC627BC5F}" destId="{EB1DF99C-A085-42DC-9C03-BE537DE8AC20}" srcOrd="1" destOrd="0" presId="urn:microsoft.com/office/officeart/2005/8/layout/hList7"/>
    <dgm:cxn modelId="{E67B5409-1111-417F-A791-3C88645BC4EB}" srcId="{E0C7BA0A-D541-45D5-8A27-297ED1F974B5}" destId="{DC0F85D4-1EE4-4034-836D-5FF0CDD994FE}" srcOrd="1" destOrd="0" parTransId="{CDD7D9CE-F7E3-4490-91AE-BA5B75FFBC56}" sibTransId="{AADA8D37-C163-4253-A814-60236D2624A8}"/>
    <dgm:cxn modelId="{C058A21E-16AB-4264-AFC8-74F66BD44F41}" type="presOf" srcId="{62787780-1A7C-4D29-9D73-CFF262397D93}" destId="{2F9F68A2-6DC1-4A45-ABEB-859F60969C86}" srcOrd="1" destOrd="0" presId="urn:microsoft.com/office/officeart/2005/8/layout/hList7"/>
    <dgm:cxn modelId="{DA0CB50C-7538-4B92-B5E0-DA08368FD1CD}" type="presOf" srcId="{CD2C3B26-2C72-4A0C-B383-BC64E464067E}" destId="{26C74D04-8868-4EAA-ABBA-DE3E75BAF812}" srcOrd="1" destOrd="0" presId="urn:microsoft.com/office/officeart/2005/8/layout/hList7"/>
    <dgm:cxn modelId="{41BBE3D4-02B8-47EF-8289-4028589206CD}" srcId="{E0C7BA0A-D541-45D5-8A27-297ED1F974B5}" destId="{55422A53-4E34-4EFF-AED1-87E096D238D1}" srcOrd="2" destOrd="0" parTransId="{6A4E5A90-8738-4108-8E4A-F0CCBAD9E5D3}" sibTransId="{1EBE0957-849A-4D17-8CB1-0D3BB02D3D1D}"/>
    <dgm:cxn modelId="{2DB18AE3-348D-4E77-B3A5-71CAAD02F17E}" type="presOf" srcId="{C81E1A57-C2F0-4F87-B983-14BD3855366B}" destId="{D0648EBE-3E0C-484F-88D5-4F207E61702E}" srcOrd="0" destOrd="0" presId="urn:microsoft.com/office/officeart/2005/8/layout/hList7"/>
    <dgm:cxn modelId="{E1F80DB3-A2FF-4C3D-ADE6-312D5D714A1F}" type="presOf" srcId="{C4C386EF-FB19-4C46-8F06-A73D11CACFBF}" destId="{A68057E2-A345-4059-B888-3219CC81E04D}" srcOrd="1" destOrd="0" presId="urn:microsoft.com/office/officeart/2005/8/layout/hList7"/>
    <dgm:cxn modelId="{D131C3A5-A2B9-4217-B380-6B864662E79E}" srcId="{E0C7BA0A-D541-45D5-8A27-297ED1F974B5}" destId="{87D31E82-29B4-4A9E-A909-B1390308D7A2}" srcOrd="7" destOrd="0" parTransId="{1DF3D748-D2DB-4E70-8DE2-B80866E47C4D}" sibTransId="{7AC999B1-388A-4F6B-A66B-8F21D39756B9}"/>
    <dgm:cxn modelId="{38A7FCBB-10B9-460C-A580-15EF763E6894}" type="presOf" srcId="{6623C73F-5B16-437B-ACF6-6F510668F3F8}" destId="{37DA8034-3770-44A7-B786-62EE55E7036D}" srcOrd="0" destOrd="0" presId="urn:microsoft.com/office/officeart/2005/8/layout/hList7"/>
    <dgm:cxn modelId="{8C8BB6F5-9C5F-4E32-AFC2-708229E390F0}" type="presOf" srcId="{4A5EE776-122B-4043-9C2B-AFF817039164}" destId="{956F48DF-BA44-484C-B6E0-96D76B2AD1F2}" srcOrd="0" destOrd="0" presId="urn:microsoft.com/office/officeart/2005/8/layout/hList7"/>
    <dgm:cxn modelId="{9CB2F364-ED3C-49D1-88FB-49AFC80B32EC}" type="presOf" srcId="{BA4D1FAA-5C1A-49DB-97E0-7D90534CB508}" destId="{00927A85-5783-4B2E-B3AB-9F98775D3DC9}" srcOrd="1" destOrd="0" presId="urn:microsoft.com/office/officeart/2005/8/layout/hList7"/>
    <dgm:cxn modelId="{3361C037-198E-44DC-A4E3-1433C493ACB5}" type="presOf" srcId="{CD2C3B26-2C72-4A0C-B383-BC64E464067E}" destId="{F4A854D9-2591-40CE-954A-4FF204A43CEF}" srcOrd="0" destOrd="0" presId="urn:microsoft.com/office/officeart/2005/8/layout/hList7"/>
    <dgm:cxn modelId="{0527AA2C-BBB9-4D7F-8F40-9A5C57E7D2CC}" type="presParOf" srcId="{9C7BA040-6DD8-4AE6-9879-AB054A4578DF}" destId="{0A2666C5-7EBB-4A2C-9A64-6036CF4191D6}" srcOrd="0" destOrd="0" presId="urn:microsoft.com/office/officeart/2005/8/layout/hList7"/>
    <dgm:cxn modelId="{5156C78D-8354-49F5-851C-8DA948F1BB6B}" type="presParOf" srcId="{9C7BA040-6DD8-4AE6-9879-AB054A4578DF}" destId="{30F483A3-4AB1-43B2-B4E0-BA4964045EF8}" srcOrd="1" destOrd="0" presId="urn:microsoft.com/office/officeart/2005/8/layout/hList7"/>
    <dgm:cxn modelId="{FE3F4C74-42AB-44FB-9505-5DF9B93DE6A7}" type="presParOf" srcId="{30F483A3-4AB1-43B2-B4E0-BA4964045EF8}" destId="{E087F2CC-E44E-4D20-814C-B1D72C78E89F}" srcOrd="0" destOrd="0" presId="urn:microsoft.com/office/officeart/2005/8/layout/hList7"/>
    <dgm:cxn modelId="{2995C5B0-51B0-4B1E-8E24-DBDE961B2247}" type="presParOf" srcId="{E087F2CC-E44E-4D20-814C-B1D72C78E89F}" destId="{F4F27A6E-5B76-4123-8BDA-FB8C5DC9965A}" srcOrd="0" destOrd="0" presId="urn:microsoft.com/office/officeart/2005/8/layout/hList7"/>
    <dgm:cxn modelId="{58AB0758-60EB-4B39-8BD0-0D0E26072A0D}" type="presParOf" srcId="{E087F2CC-E44E-4D20-814C-B1D72C78E89F}" destId="{EB1DF99C-A085-42DC-9C03-BE537DE8AC20}" srcOrd="1" destOrd="0" presId="urn:microsoft.com/office/officeart/2005/8/layout/hList7"/>
    <dgm:cxn modelId="{351F9D3C-2E1A-4363-975F-5F1E3CA89993}" type="presParOf" srcId="{E087F2CC-E44E-4D20-814C-B1D72C78E89F}" destId="{8D66576E-9018-45CD-ADC9-85D09CC29DFF}" srcOrd="2" destOrd="0" presId="urn:microsoft.com/office/officeart/2005/8/layout/hList7"/>
    <dgm:cxn modelId="{5E59C137-B391-456C-8D0F-D6305CCA9B3D}" type="presParOf" srcId="{E087F2CC-E44E-4D20-814C-B1D72C78E89F}" destId="{6E0B06C9-F7A2-4BDD-8E91-D89806DBB325}" srcOrd="3" destOrd="0" presId="urn:microsoft.com/office/officeart/2005/8/layout/hList7"/>
    <dgm:cxn modelId="{D8EC9DEC-1AF5-4A1B-80C2-16DB9A053B26}" type="presParOf" srcId="{30F483A3-4AB1-43B2-B4E0-BA4964045EF8}" destId="{EFE3D9D3-4C6C-4395-8C25-1E55DE7BFE88}" srcOrd="1" destOrd="0" presId="urn:microsoft.com/office/officeart/2005/8/layout/hList7"/>
    <dgm:cxn modelId="{F4DDEFC9-E6E9-4965-9EE1-52104A9619E4}" type="presParOf" srcId="{30F483A3-4AB1-43B2-B4E0-BA4964045EF8}" destId="{5A9185C2-953E-478C-A31A-D5C09C82F5C3}" srcOrd="2" destOrd="0" presId="urn:microsoft.com/office/officeart/2005/8/layout/hList7"/>
    <dgm:cxn modelId="{B12FFF2C-AB38-498B-A327-ACFF465CC735}" type="presParOf" srcId="{5A9185C2-953E-478C-A31A-D5C09C82F5C3}" destId="{DC9C41DA-B20E-4A23-9F65-04F91962B49A}" srcOrd="0" destOrd="0" presId="urn:microsoft.com/office/officeart/2005/8/layout/hList7"/>
    <dgm:cxn modelId="{75C9CF69-9B33-4407-8774-2F61B9CE61BB}" type="presParOf" srcId="{5A9185C2-953E-478C-A31A-D5C09C82F5C3}" destId="{A1724801-469E-465D-B47E-F80DEDF042BA}" srcOrd="1" destOrd="0" presId="urn:microsoft.com/office/officeart/2005/8/layout/hList7"/>
    <dgm:cxn modelId="{C560275E-0FC0-4482-88FD-FB749DD8552E}" type="presParOf" srcId="{5A9185C2-953E-478C-A31A-D5C09C82F5C3}" destId="{99388B94-16FF-4403-AD39-9E84D420B948}" srcOrd="2" destOrd="0" presId="urn:microsoft.com/office/officeart/2005/8/layout/hList7"/>
    <dgm:cxn modelId="{61519CB2-96C7-42F6-A8E3-A24E98BC3274}" type="presParOf" srcId="{5A9185C2-953E-478C-A31A-D5C09C82F5C3}" destId="{D361AA64-2AF5-4964-BC8D-83DA045E63C1}" srcOrd="3" destOrd="0" presId="urn:microsoft.com/office/officeart/2005/8/layout/hList7"/>
    <dgm:cxn modelId="{5F1B3BF6-A102-4511-83B8-924CAF38066F}" type="presParOf" srcId="{30F483A3-4AB1-43B2-B4E0-BA4964045EF8}" destId="{506D67AD-E751-4740-A141-862BBF6B6E61}" srcOrd="3" destOrd="0" presId="urn:microsoft.com/office/officeart/2005/8/layout/hList7"/>
    <dgm:cxn modelId="{DA1D8A32-4570-4499-9A1F-9E482C39EB71}" type="presParOf" srcId="{30F483A3-4AB1-43B2-B4E0-BA4964045EF8}" destId="{6E3716F6-5FD3-4CED-AAD3-5FD33CD53CB8}" srcOrd="4" destOrd="0" presId="urn:microsoft.com/office/officeart/2005/8/layout/hList7"/>
    <dgm:cxn modelId="{8664214E-55E7-4F1A-9FAF-75ABC0DB9585}" type="presParOf" srcId="{6E3716F6-5FD3-4CED-AAD3-5FD33CD53CB8}" destId="{9302C4D1-7494-45A8-846A-DEAE7939A11F}" srcOrd="0" destOrd="0" presId="urn:microsoft.com/office/officeart/2005/8/layout/hList7"/>
    <dgm:cxn modelId="{28759A47-5253-429F-84E5-19DA74C373B5}" type="presParOf" srcId="{6E3716F6-5FD3-4CED-AAD3-5FD33CD53CB8}" destId="{E80486D2-61C2-4A2D-A579-0B3A58BEEA4F}" srcOrd="1" destOrd="0" presId="urn:microsoft.com/office/officeart/2005/8/layout/hList7"/>
    <dgm:cxn modelId="{9D99630F-2B75-4060-8A51-E2C12DF05681}" type="presParOf" srcId="{6E3716F6-5FD3-4CED-AAD3-5FD33CD53CB8}" destId="{91F25B63-D3E0-4758-90DD-3367011F6616}" srcOrd="2" destOrd="0" presId="urn:microsoft.com/office/officeart/2005/8/layout/hList7"/>
    <dgm:cxn modelId="{AA5C927F-907B-4573-8C81-4AACB0F71C56}" type="presParOf" srcId="{6E3716F6-5FD3-4CED-AAD3-5FD33CD53CB8}" destId="{048C93FF-AA91-424F-B1AE-8E75EBD65E1B}" srcOrd="3" destOrd="0" presId="urn:microsoft.com/office/officeart/2005/8/layout/hList7"/>
    <dgm:cxn modelId="{CADBE025-7CAF-436E-8E86-A877EE2B2942}" type="presParOf" srcId="{30F483A3-4AB1-43B2-B4E0-BA4964045EF8}" destId="{C6629739-96DA-4AD6-B13F-AA2AF64BAF90}" srcOrd="5" destOrd="0" presId="urn:microsoft.com/office/officeart/2005/8/layout/hList7"/>
    <dgm:cxn modelId="{ADF7B327-966F-4FED-826B-655C1AF61256}" type="presParOf" srcId="{30F483A3-4AB1-43B2-B4E0-BA4964045EF8}" destId="{9E52C52E-845F-4E27-AB90-7B3E4B10AA30}" srcOrd="6" destOrd="0" presId="urn:microsoft.com/office/officeart/2005/8/layout/hList7"/>
    <dgm:cxn modelId="{3406C2F2-74B6-4F02-BC82-384BF40570FE}" type="presParOf" srcId="{9E52C52E-845F-4E27-AB90-7B3E4B10AA30}" destId="{F4A854D9-2591-40CE-954A-4FF204A43CEF}" srcOrd="0" destOrd="0" presId="urn:microsoft.com/office/officeart/2005/8/layout/hList7"/>
    <dgm:cxn modelId="{815A32FE-DE5E-4286-89D5-C0B2E3B05A09}" type="presParOf" srcId="{9E52C52E-845F-4E27-AB90-7B3E4B10AA30}" destId="{26C74D04-8868-4EAA-ABBA-DE3E75BAF812}" srcOrd="1" destOrd="0" presId="urn:microsoft.com/office/officeart/2005/8/layout/hList7"/>
    <dgm:cxn modelId="{B3CADF4E-4B5C-47C6-A82E-01C042C089F6}" type="presParOf" srcId="{9E52C52E-845F-4E27-AB90-7B3E4B10AA30}" destId="{A69EA11D-4C25-48A4-9CD1-F6324140A2E2}" srcOrd="2" destOrd="0" presId="urn:microsoft.com/office/officeart/2005/8/layout/hList7"/>
    <dgm:cxn modelId="{460DFED7-AED8-494C-9889-6F4DEA1492A4}" type="presParOf" srcId="{9E52C52E-845F-4E27-AB90-7B3E4B10AA30}" destId="{7CC52C21-1263-4215-A3E5-95EE3B1C99E3}" srcOrd="3" destOrd="0" presId="urn:microsoft.com/office/officeart/2005/8/layout/hList7"/>
    <dgm:cxn modelId="{735CF46D-665E-47CF-AE38-6B2868722189}" type="presParOf" srcId="{30F483A3-4AB1-43B2-B4E0-BA4964045EF8}" destId="{956F48DF-BA44-484C-B6E0-96D76B2AD1F2}" srcOrd="7" destOrd="0" presId="urn:microsoft.com/office/officeart/2005/8/layout/hList7"/>
    <dgm:cxn modelId="{DCDCFB31-C811-43B5-938A-897A61251618}" type="presParOf" srcId="{30F483A3-4AB1-43B2-B4E0-BA4964045EF8}" destId="{9E61A149-2EC9-4C09-B644-497B3F0D2B41}" srcOrd="8" destOrd="0" presId="urn:microsoft.com/office/officeart/2005/8/layout/hList7"/>
    <dgm:cxn modelId="{DDBEFF7A-8E8B-4F17-9434-000E7AB089FB}" type="presParOf" srcId="{9E61A149-2EC9-4C09-B644-497B3F0D2B41}" destId="{1ED4EC96-D390-4A7F-A171-D5934D7C2AD2}" srcOrd="0" destOrd="0" presId="urn:microsoft.com/office/officeart/2005/8/layout/hList7"/>
    <dgm:cxn modelId="{644262D1-2446-45A6-930F-4006559D9F62}" type="presParOf" srcId="{9E61A149-2EC9-4C09-B644-497B3F0D2B41}" destId="{00927A85-5783-4B2E-B3AB-9F98775D3DC9}" srcOrd="1" destOrd="0" presId="urn:microsoft.com/office/officeart/2005/8/layout/hList7"/>
    <dgm:cxn modelId="{B990CBA1-8E87-485B-9EC1-4E9213386439}" type="presParOf" srcId="{9E61A149-2EC9-4C09-B644-497B3F0D2B41}" destId="{749280BE-68EE-4D58-9BE0-E79D0030A0C4}" srcOrd="2" destOrd="0" presId="urn:microsoft.com/office/officeart/2005/8/layout/hList7"/>
    <dgm:cxn modelId="{E8E4DB76-510C-4546-A564-6B6535B2D0AE}" type="presParOf" srcId="{9E61A149-2EC9-4C09-B644-497B3F0D2B41}" destId="{E73816A5-3B71-4ED8-B152-C6FCDF7434A7}" srcOrd="3" destOrd="0" presId="urn:microsoft.com/office/officeart/2005/8/layout/hList7"/>
    <dgm:cxn modelId="{899F88D9-0FD5-4A4F-875A-3744700C4F41}" type="presParOf" srcId="{30F483A3-4AB1-43B2-B4E0-BA4964045EF8}" destId="{C056456F-CE26-4926-962D-1815261150B5}" srcOrd="9" destOrd="0" presId="urn:microsoft.com/office/officeart/2005/8/layout/hList7"/>
    <dgm:cxn modelId="{CE1E281A-BA6B-4639-B9F6-E7005227A763}" type="presParOf" srcId="{30F483A3-4AB1-43B2-B4E0-BA4964045EF8}" destId="{D34700B4-C755-4C0C-B86C-2E5820FC1601}" srcOrd="10" destOrd="0" presId="urn:microsoft.com/office/officeart/2005/8/layout/hList7"/>
    <dgm:cxn modelId="{B29A8A17-7CA8-4B4E-B933-183F7141F7A1}" type="presParOf" srcId="{D34700B4-C755-4C0C-B86C-2E5820FC1601}" destId="{E8C0BE27-1061-4591-AD2D-054011138F2C}" srcOrd="0" destOrd="0" presId="urn:microsoft.com/office/officeart/2005/8/layout/hList7"/>
    <dgm:cxn modelId="{6FB9162B-0AD3-4047-9BDD-9CB73785B4BE}" type="presParOf" srcId="{D34700B4-C755-4C0C-B86C-2E5820FC1601}" destId="{2F9F68A2-6DC1-4A45-ABEB-859F60969C86}" srcOrd="1" destOrd="0" presId="urn:microsoft.com/office/officeart/2005/8/layout/hList7"/>
    <dgm:cxn modelId="{C6C85302-5E19-46FA-B223-CDB77DF48F7F}" type="presParOf" srcId="{D34700B4-C755-4C0C-B86C-2E5820FC1601}" destId="{D5C3B6AE-6ABB-43B0-A0B3-7FC836B00B07}" srcOrd="2" destOrd="0" presId="urn:microsoft.com/office/officeart/2005/8/layout/hList7"/>
    <dgm:cxn modelId="{4D1DC9D4-CF8A-4B0D-BF55-031BD28C2664}" type="presParOf" srcId="{D34700B4-C755-4C0C-B86C-2E5820FC1601}" destId="{04D4260E-4C15-4E78-BB69-6071EAC257CB}" srcOrd="3" destOrd="0" presId="urn:microsoft.com/office/officeart/2005/8/layout/hList7"/>
    <dgm:cxn modelId="{D247A249-EFCC-447B-A18C-BF83CA0B6C43}" type="presParOf" srcId="{30F483A3-4AB1-43B2-B4E0-BA4964045EF8}" destId="{37DA8034-3770-44A7-B786-62EE55E7036D}" srcOrd="11" destOrd="0" presId="urn:microsoft.com/office/officeart/2005/8/layout/hList7"/>
    <dgm:cxn modelId="{0DA3F953-1F7D-4C71-AA78-9594C79591A6}" type="presParOf" srcId="{30F483A3-4AB1-43B2-B4E0-BA4964045EF8}" destId="{08371D0C-2ED8-4E81-BDFE-A40E8DCBA739}" srcOrd="12" destOrd="0" presId="urn:microsoft.com/office/officeart/2005/8/layout/hList7"/>
    <dgm:cxn modelId="{661754B2-79D7-49BF-AC15-DC363E3BABB2}" type="presParOf" srcId="{08371D0C-2ED8-4E81-BDFE-A40E8DCBA739}" destId="{48F2E9C2-C7E4-4CA8-8332-0F3D5A5EBBEF}" srcOrd="0" destOrd="0" presId="urn:microsoft.com/office/officeart/2005/8/layout/hList7"/>
    <dgm:cxn modelId="{485736C2-7C73-4914-838D-7C8F416E277D}" type="presParOf" srcId="{08371D0C-2ED8-4E81-BDFE-A40E8DCBA739}" destId="{A68057E2-A345-4059-B888-3219CC81E04D}" srcOrd="1" destOrd="0" presId="urn:microsoft.com/office/officeart/2005/8/layout/hList7"/>
    <dgm:cxn modelId="{1C67C61E-3908-4983-BB38-7C074A7E10D2}" type="presParOf" srcId="{08371D0C-2ED8-4E81-BDFE-A40E8DCBA739}" destId="{4D8817D5-A7FC-466F-8311-91BB04CB0965}" srcOrd="2" destOrd="0" presId="urn:microsoft.com/office/officeart/2005/8/layout/hList7"/>
    <dgm:cxn modelId="{B360EA08-04B2-477A-9B1E-D5C38735A32F}" type="presParOf" srcId="{08371D0C-2ED8-4E81-BDFE-A40E8DCBA739}" destId="{47B11D08-CD2F-4494-957A-3CAE1A613913}" srcOrd="3" destOrd="0" presId="urn:microsoft.com/office/officeart/2005/8/layout/hList7"/>
    <dgm:cxn modelId="{1AAB1674-26AD-4ABE-B1D4-775DBDE6CF84}" type="presParOf" srcId="{30F483A3-4AB1-43B2-B4E0-BA4964045EF8}" destId="{D0648EBE-3E0C-484F-88D5-4F207E61702E}" srcOrd="13" destOrd="0" presId="urn:microsoft.com/office/officeart/2005/8/layout/hList7"/>
    <dgm:cxn modelId="{1FDDA6E0-B794-4201-861B-57F4A63DDF03}" type="presParOf" srcId="{30F483A3-4AB1-43B2-B4E0-BA4964045EF8}" destId="{29CCF206-F7FA-4095-8DF5-1EA1EE24831D}" srcOrd="14" destOrd="0" presId="urn:microsoft.com/office/officeart/2005/8/layout/hList7"/>
    <dgm:cxn modelId="{6E4FC27E-4148-4847-8262-2D0499A0954A}" type="presParOf" srcId="{29CCF206-F7FA-4095-8DF5-1EA1EE24831D}" destId="{2B989FDD-B3FF-48D3-9F7F-35A360B1C11E}" srcOrd="0" destOrd="0" presId="urn:microsoft.com/office/officeart/2005/8/layout/hList7"/>
    <dgm:cxn modelId="{0837D8E0-E629-431A-85DE-F8FC44A29DBD}" type="presParOf" srcId="{29CCF206-F7FA-4095-8DF5-1EA1EE24831D}" destId="{BA51E501-9CB8-469D-89C5-324C8B512639}" srcOrd="1" destOrd="0" presId="urn:microsoft.com/office/officeart/2005/8/layout/hList7"/>
    <dgm:cxn modelId="{6921E26A-E53A-49FD-8C8F-4D52591183F1}" type="presParOf" srcId="{29CCF206-F7FA-4095-8DF5-1EA1EE24831D}" destId="{53D9C925-C983-41C8-8FF5-DA2DCBB1FB3E}" srcOrd="2" destOrd="0" presId="urn:microsoft.com/office/officeart/2005/8/layout/hList7"/>
    <dgm:cxn modelId="{7D6206F1-EE22-4609-93D0-CBF19B4A520C}" type="presParOf" srcId="{29CCF206-F7FA-4095-8DF5-1EA1EE24831D}" destId="{A77011A0-7872-48C6-8780-6C0E60A6DE4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27A6E-5B76-4123-8BDA-FB8C5DC9965A}">
      <dsp:nvSpPr>
        <dsp:cNvPr id="0" name=""/>
        <dsp:cNvSpPr/>
      </dsp:nvSpPr>
      <dsp:spPr>
        <a:xfrm>
          <a:off x="3341"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NUTRITION</a:t>
          </a:r>
          <a:endParaRPr lang="en-US" sz="1100" kern="1200" dirty="0">
            <a:latin typeface="+mj-lt"/>
          </a:endParaRPr>
        </a:p>
      </dsp:txBody>
      <dsp:txXfrm>
        <a:off x="3341" y="1903730"/>
        <a:ext cx="1004963" cy="1903730"/>
      </dsp:txXfrm>
    </dsp:sp>
    <dsp:sp modelId="{6E0B06C9-F7A2-4BDD-8E91-D89806DBB325}">
      <dsp:nvSpPr>
        <dsp:cNvPr id="0" name=""/>
        <dsp:cNvSpPr/>
      </dsp:nvSpPr>
      <dsp:spPr>
        <a:xfrm>
          <a:off x="33490" y="285559"/>
          <a:ext cx="944666" cy="15848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DC9C41DA-B20E-4A23-9F65-04F91962B49A}">
      <dsp:nvSpPr>
        <dsp:cNvPr id="0" name=""/>
        <dsp:cNvSpPr/>
      </dsp:nvSpPr>
      <dsp:spPr>
        <a:xfrm>
          <a:off x="1038454"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EXERCISE</a:t>
          </a:r>
          <a:endParaRPr lang="en-US" sz="2800" kern="1200" dirty="0">
            <a:latin typeface="+mj-lt"/>
          </a:endParaRPr>
        </a:p>
      </dsp:txBody>
      <dsp:txXfrm>
        <a:off x="1038454" y="1903730"/>
        <a:ext cx="1004963" cy="1903730"/>
      </dsp:txXfrm>
    </dsp:sp>
    <dsp:sp modelId="{D361AA64-2AF5-4964-BC8D-83DA045E63C1}">
      <dsp:nvSpPr>
        <dsp:cNvPr id="0" name=""/>
        <dsp:cNvSpPr/>
      </dsp:nvSpPr>
      <dsp:spPr>
        <a:xfrm>
          <a:off x="1068603" y="285559"/>
          <a:ext cx="944666" cy="15848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9302C4D1-7494-45A8-846A-DEAE7939A11F}">
      <dsp:nvSpPr>
        <dsp:cNvPr id="0" name=""/>
        <dsp:cNvSpPr/>
      </dsp:nvSpPr>
      <dsp:spPr>
        <a:xfrm>
          <a:off x="2073567"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WATER</a:t>
          </a:r>
          <a:endParaRPr lang="en-US" sz="2800" kern="1200" dirty="0">
            <a:latin typeface="+mj-lt"/>
          </a:endParaRPr>
        </a:p>
      </dsp:txBody>
      <dsp:txXfrm>
        <a:off x="2073567" y="1903730"/>
        <a:ext cx="1004963" cy="1903730"/>
      </dsp:txXfrm>
    </dsp:sp>
    <dsp:sp modelId="{048C93FF-AA91-424F-B1AE-8E75EBD65E1B}">
      <dsp:nvSpPr>
        <dsp:cNvPr id="0" name=""/>
        <dsp:cNvSpPr/>
      </dsp:nvSpPr>
      <dsp:spPr>
        <a:xfrm>
          <a:off x="2103716" y="285559"/>
          <a:ext cx="944666" cy="158485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F4A854D9-2591-40CE-954A-4FF204A43CEF}">
      <dsp:nvSpPr>
        <dsp:cNvPr id="0" name=""/>
        <dsp:cNvSpPr/>
      </dsp:nvSpPr>
      <dsp:spPr>
        <a:xfrm>
          <a:off x="3108680"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SUNLIGHT</a:t>
          </a:r>
          <a:endParaRPr lang="en-US" sz="2800" kern="1200" dirty="0">
            <a:latin typeface="+mj-lt"/>
          </a:endParaRPr>
        </a:p>
      </dsp:txBody>
      <dsp:txXfrm>
        <a:off x="3108680" y="1903730"/>
        <a:ext cx="1004963" cy="1903730"/>
      </dsp:txXfrm>
    </dsp:sp>
    <dsp:sp modelId="{7CC52C21-1263-4215-A3E5-95EE3B1C99E3}">
      <dsp:nvSpPr>
        <dsp:cNvPr id="0" name=""/>
        <dsp:cNvSpPr/>
      </dsp:nvSpPr>
      <dsp:spPr>
        <a:xfrm>
          <a:off x="3138829" y="285559"/>
          <a:ext cx="944666" cy="158485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1ED4EC96-D390-4A7F-A171-D5934D7C2AD2}">
      <dsp:nvSpPr>
        <dsp:cNvPr id="0" name=""/>
        <dsp:cNvSpPr/>
      </dsp:nvSpPr>
      <dsp:spPr>
        <a:xfrm>
          <a:off x="4143792"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latin typeface="+mj-lt"/>
            </a:rPr>
            <a:t>TEMPERANCE</a:t>
          </a:r>
          <a:endParaRPr lang="en-US" sz="2000" kern="1200" dirty="0">
            <a:latin typeface="+mj-lt"/>
          </a:endParaRPr>
        </a:p>
      </dsp:txBody>
      <dsp:txXfrm>
        <a:off x="4143792" y="1903730"/>
        <a:ext cx="1004963" cy="1903730"/>
      </dsp:txXfrm>
    </dsp:sp>
    <dsp:sp modelId="{E73816A5-3B71-4ED8-B152-C6FCDF7434A7}">
      <dsp:nvSpPr>
        <dsp:cNvPr id="0" name=""/>
        <dsp:cNvSpPr/>
      </dsp:nvSpPr>
      <dsp:spPr>
        <a:xfrm>
          <a:off x="4173941" y="285559"/>
          <a:ext cx="944666" cy="158485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E8C0BE27-1061-4591-AD2D-054011138F2C}">
      <dsp:nvSpPr>
        <dsp:cNvPr id="0" name=""/>
        <dsp:cNvSpPr/>
      </dsp:nvSpPr>
      <dsp:spPr>
        <a:xfrm>
          <a:off x="5178905"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AIR</a:t>
          </a:r>
          <a:endParaRPr lang="en-US" sz="2800" kern="1200" dirty="0">
            <a:latin typeface="+mj-lt"/>
          </a:endParaRPr>
        </a:p>
      </dsp:txBody>
      <dsp:txXfrm>
        <a:off x="5178905" y="1903730"/>
        <a:ext cx="1004963" cy="1903730"/>
      </dsp:txXfrm>
    </dsp:sp>
    <dsp:sp modelId="{04D4260E-4C15-4E78-BB69-6071EAC257CB}">
      <dsp:nvSpPr>
        <dsp:cNvPr id="0" name=""/>
        <dsp:cNvSpPr/>
      </dsp:nvSpPr>
      <dsp:spPr>
        <a:xfrm>
          <a:off x="5209054" y="285559"/>
          <a:ext cx="944666" cy="158485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48F2E9C2-C7E4-4CA8-8332-0F3D5A5EBBEF}">
      <dsp:nvSpPr>
        <dsp:cNvPr id="0" name=""/>
        <dsp:cNvSpPr/>
      </dsp:nvSpPr>
      <dsp:spPr>
        <a:xfrm>
          <a:off x="6214018"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REST</a:t>
          </a:r>
          <a:endParaRPr lang="en-US" sz="2800" kern="1200" dirty="0">
            <a:latin typeface="+mj-lt"/>
          </a:endParaRPr>
        </a:p>
      </dsp:txBody>
      <dsp:txXfrm>
        <a:off x="6214018" y="1903730"/>
        <a:ext cx="1004963" cy="1903730"/>
      </dsp:txXfrm>
    </dsp:sp>
    <dsp:sp modelId="{47B11D08-CD2F-4494-957A-3CAE1A613913}">
      <dsp:nvSpPr>
        <dsp:cNvPr id="0" name=""/>
        <dsp:cNvSpPr/>
      </dsp:nvSpPr>
      <dsp:spPr>
        <a:xfrm>
          <a:off x="6244167" y="285559"/>
          <a:ext cx="944666" cy="158485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2B989FDD-B3FF-48D3-9F7F-35A360B1C11E}">
      <dsp:nvSpPr>
        <dsp:cNvPr id="0" name=""/>
        <dsp:cNvSpPr/>
      </dsp:nvSpPr>
      <dsp:spPr>
        <a:xfrm>
          <a:off x="7249131" y="0"/>
          <a:ext cx="1004963" cy="475932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TRUST</a:t>
          </a:r>
          <a:r>
            <a:rPr lang="en-US" sz="1500" kern="1200" dirty="0" smtClean="0">
              <a:latin typeface="+mj-lt"/>
            </a:rPr>
            <a:t> </a:t>
          </a:r>
          <a:r>
            <a:rPr lang="en-US" sz="2800" kern="1200" dirty="0" smtClean="0">
              <a:latin typeface="+mj-lt"/>
            </a:rPr>
            <a:t>IN GOD</a:t>
          </a:r>
          <a:endParaRPr lang="en-US" sz="2800" kern="1200" dirty="0">
            <a:latin typeface="+mj-lt"/>
          </a:endParaRPr>
        </a:p>
      </dsp:txBody>
      <dsp:txXfrm>
        <a:off x="7249131" y="1903730"/>
        <a:ext cx="1004963" cy="1903730"/>
      </dsp:txXfrm>
    </dsp:sp>
    <dsp:sp modelId="{A77011A0-7872-48C6-8780-6C0E60A6DE48}">
      <dsp:nvSpPr>
        <dsp:cNvPr id="0" name=""/>
        <dsp:cNvSpPr/>
      </dsp:nvSpPr>
      <dsp:spPr>
        <a:xfrm>
          <a:off x="7279280" y="285559"/>
          <a:ext cx="944666" cy="1584855"/>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0A2666C5-7EBB-4A2C-9A64-6036CF4191D6}">
      <dsp:nvSpPr>
        <dsp:cNvPr id="0" name=""/>
        <dsp:cNvSpPr/>
      </dsp:nvSpPr>
      <dsp:spPr>
        <a:xfrm>
          <a:off x="330297" y="3807460"/>
          <a:ext cx="7596842" cy="713898"/>
        </a:xfrm>
        <a:prstGeom prst="leftRightArrow">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DFB43-ECB9-4688-919F-7942AE33FDC4}" type="datetimeFigureOut">
              <a:rPr lang="en-US" smtClean="0"/>
              <a:t>6/7/2018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51284-C3DA-4821-8430-183B0BC494E3}" type="slidenum">
              <a:rPr lang="en-US" smtClean="0"/>
              <a:t>‹#›</a:t>
            </a:fld>
            <a:endParaRPr lang="en-US"/>
          </a:p>
        </p:txBody>
      </p:sp>
    </p:spTree>
    <p:extLst>
      <p:ext uri="{BB962C8B-B14F-4D97-AF65-F5344CB8AC3E}">
        <p14:creationId xmlns:p14="http://schemas.microsoft.com/office/powerpoint/2010/main" val="133413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9057" indent="-280406" eaLnBrk="0" hangingPunct="0">
              <a:defRPr>
                <a:solidFill>
                  <a:schemeClr val="tx1"/>
                </a:solidFill>
                <a:latin typeface="Arial" pitchFamily="34" charset="0"/>
                <a:cs typeface="Arial" pitchFamily="34" charset="0"/>
              </a:defRPr>
            </a:lvl2pPr>
            <a:lvl3pPr marL="1121626" indent="-224325" eaLnBrk="0" hangingPunct="0">
              <a:defRPr>
                <a:solidFill>
                  <a:schemeClr val="tx1"/>
                </a:solidFill>
                <a:latin typeface="Arial" pitchFamily="34" charset="0"/>
                <a:cs typeface="Arial" pitchFamily="34" charset="0"/>
              </a:defRPr>
            </a:lvl3pPr>
            <a:lvl4pPr marL="1570276" indent="-224325" eaLnBrk="0" hangingPunct="0">
              <a:defRPr>
                <a:solidFill>
                  <a:schemeClr val="tx1"/>
                </a:solidFill>
                <a:latin typeface="Arial" pitchFamily="34" charset="0"/>
                <a:cs typeface="Arial" pitchFamily="34" charset="0"/>
              </a:defRPr>
            </a:lvl4pPr>
            <a:lvl5pPr marL="2018927" indent="-224325" eaLnBrk="0" hangingPunct="0">
              <a:defRPr>
                <a:solidFill>
                  <a:schemeClr val="tx1"/>
                </a:solidFill>
                <a:latin typeface="Arial" pitchFamily="34" charset="0"/>
                <a:cs typeface="Arial" pitchFamily="34" charset="0"/>
              </a:defRPr>
            </a:lvl5pPr>
            <a:lvl6pPr marL="2467577" indent="-224325" eaLnBrk="0" fontAlgn="base" hangingPunct="0">
              <a:spcBef>
                <a:spcPct val="0"/>
              </a:spcBef>
              <a:spcAft>
                <a:spcPct val="0"/>
              </a:spcAft>
              <a:defRPr>
                <a:solidFill>
                  <a:schemeClr val="tx1"/>
                </a:solidFill>
                <a:latin typeface="Arial" pitchFamily="34" charset="0"/>
                <a:cs typeface="Arial" pitchFamily="34" charset="0"/>
              </a:defRPr>
            </a:lvl6pPr>
            <a:lvl7pPr marL="2916227" indent="-224325" eaLnBrk="0" fontAlgn="base" hangingPunct="0">
              <a:spcBef>
                <a:spcPct val="0"/>
              </a:spcBef>
              <a:spcAft>
                <a:spcPct val="0"/>
              </a:spcAft>
              <a:defRPr>
                <a:solidFill>
                  <a:schemeClr val="tx1"/>
                </a:solidFill>
                <a:latin typeface="Arial" pitchFamily="34" charset="0"/>
                <a:cs typeface="Arial" pitchFamily="34" charset="0"/>
              </a:defRPr>
            </a:lvl7pPr>
            <a:lvl8pPr marL="3364878" indent="-224325" eaLnBrk="0" fontAlgn="base" hangingPunct="0">
              <a:spcBef>
                <a:spcPct val="0"/>
              </a:spcBef>
              <a:spcAft>
                <a:spcPct val="0"/>
              </a:spcAft>
              <a:defRPr>
                <a:solidFill>
                  <a:schemeClr val="tx1"/>
                </a:solidFill>
                <a:latin typeface="Arial" pitchFamily="34" charset="0"/>
                <a:cs typeface="Arial" pitchFamily="34" charset="0"/>
              </a:defRPr>
            </a:lvl8pPr>
            <a:lvl9pPr marL="3813528" indent="-2243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4B2B51-B97B-4367-A20E-EE5BD49968F8}" type="slidenum">
              <a:rPr lang="en-US"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1"/>
          <p:cNvSpPr>
            <a:spLocks noGrp="1" noRot="1" noChangeAspect="1" noChangeArrowheads="1" noTextEdit="1"/>
          </p:cNvSpPr>
          <p:nvPr>
            <p:ph type="sldImg"/>
          </p:nvPr>
        </p:nvSpPr>
        <p:spPr>
          <a:xfrm>
            <a:off x="-593725" y="0"/>
            <a:ext cx="4364038" cy="3273425"/>
          </a:xfrm>
          <a:solidFill>
            <a:srgbClr val="FFFFFF"/>
          </a:solidFill>
          <a:ln/>
        </p:spPr>
      </p:sp>
      <p:sp>
        <p:nvSpPr>
          <p:cNvPr id="180227"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a:xfrm>
            <a:off x="-593725" y="0"/>
            <a:ext cx="4364038" cy="3273425"/>
          </a:xfrm>
          <a:solidFill>
            <a:srgbClr val="FFFFFF"/>
          </a:solidFill>
          <a:ln/>
        </p:spPr>
      </p:sp>
      <p:sp>
        <p:nvSpPr>
          <p:cNvPr id="181251"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1"/>
          <p:cNvSpPr>
            <a:spLocks noGrp="1" noRot="1" noChangeAspect="1" noChangeArrowheads="1" noTextEdit="1"/>
          </p:cNvSpPr>
          <p:nvPr>
            <p:ph type="sldImg"/>
          </p:nvPr>
        </p:nvSpPr>
        <p:spPr>
          <a:xfrm>
            <a:off x="-593725" y="0"/>
            <a:ext cx="4364038" cy="3273425"/>
          </a:xfrm>
          <a:solidFill>
            <a:srgbClr val="FFFFFF"/>
          </a:solidFill>
          <a:ln/>
        </p:spPr>
      </p:sp>
      <p:sp>
        <p:nvSpPr>
          <p:cNvPr id="183299"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1"/>
          <p:cNvSpPr>
            <a:spLocks noGrp="1" noRot="1" noChangeAspect="1" noChangeArrowheads="1" noTextEdit="1"/>
          </p:cNvSpPr>
          <p:nvPr>
            <p:ph type="sldImg"/>
          </p:nvPr>
        </p:nvSpPr>
        <p:spPr>
          <a:xfrm>
            <a:off x="-593725" y="0"/>
            <a:ext cx="4364038" cy="3273425"/>
          </a:xfrm>
          <a:solidFill>
            <a:srgbClr val="FFFFFF"/>
          </a:solidFill>
          <a:ln/>
        </p:spPr>
      </p:sp>
      <p:sp>
        <p:nvSpPr>
          <p:cNvPr id="184323"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1"/>
          <p:cNvSpPr>
            <a:spLocks noGrp="1" noRot="1" noChangeAspect="1" noChangeArrowheads="1" noTextEdit="1"/>
          </p:cNvSpPr>
          <p:nvPr>
            <p:ph type="sldImg"/>
          </p:nvPr>
        </p:nvSpPr>
        <p:spPr>
          <a:xfrm>
            <a:off x="-593725" y="0"/>
            <a:ext cx="4364038" cy="3273425"/>
          </a:xfrm>
          <a:solidFill>
            <a:srgbClr val="FFFFFF"/>
          </a:solidFill>
          <a:ln/>
        </p:spPr>
      </p:sp>
      <p:sp>
        <p:nvSpPr>
          <p:cNvPr id="188419"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1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6/7/2018</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tobaccofacts.org/tru-affec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4970" y="306564"/>
            <a:ext cx="8229600" cy="712787"/>
          </a:xfrm>
        </p:spPr>
        <p:txBody>
          <a:bodyPr>
            <a:normAutofit/>
          </a:bodyPr>
          <a:lstStyle/>
          <a:p>
            <a:pPr eaLnBrk="1" hangingPunct="1"/>
            <a:r>
              <a:rPr lang="en-US" altLang="en-US" sz="3800" dirty="0" smtClean="0"/>
              <a:t>GOD’S LAWS OF HEALTH</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125090074"/>
              </p:ext>
            </p:extLst>
          </p:nvPr>
        </p:nvGraphicFramePr>
        <p:xfrm>
          <a:off x="188063" y="1295400"/>
          <a:ext cx="825743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8" name="WordArt 2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248570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HEALTH SONG</a:t>
            </a:r>
            <a:endParaRPr lang="en-US" dirty="0"/>
          </a:p>
        </p:txBody>
      </p:sp>
    </p:spTree>
    <p:extLst>
      <p:ext uri="{BB962C8B-B14F-4D97-AF65-F5344CB8AC3E}">
        <p14:creationId xmlns:p14="http://schemas.microsoft.com/office/powerpoint/2010/main" val="32157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95335"/>
            <a:ext cx="8229600" cy="1143000"/>
          </a:xfrm>
        </p:spPr>
        <p:txBody>
          <a:bodyPr/>
          <a:lstStyle/>
          <a:p>
            <a:r>
              <a:rPr lang="en-US" b="1" dirty="0" smtClean="0"/>
              <a:t>HEALTH SONG (refrain)</a:t>
            </a:r>
            <a:endParaRPr lang="en-US" b="1" dirty="0"/>
          </a:p>
        </p:txBody>
      </p:sp>
      <p:sp>
        <p:nvSpPr>
          <p:cNvPr id="3" name="Content Placeholder 2"/>
          <p:cNvSpPr>
            <a:spLocks noGrp="1"/>
          </p:cNvSpPr>
          <p:nvPr>
            <p:ph sz="quarter" idx="4294967295"/>
          </p:nvPr>
        </p:nvSpPr>
        <p:spPr>
          <a:xfrm>
            <a:off x="228600" y="415290"/>
            <a:ext cx="7543800" cy="3886200"/>
          </a:xfrm>
          <a:prstGeom prst="rect">
            <a:avLst/>
          </a:prstGeom>
        </p:spPr>
        <p:txBody>
          <a:bodyPr>
            <a:normAutofit fontScale="85000" lnSpcReduction="20000"/>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1695585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181600"/>
            <a:ext cx="6512511" cy="1143000"/>
          </a:xfrm>
        </p:spPr>
        <p:txBody>
          <a:bodyPr/>
          <a:lstStyle/>
          <a:p>
            <a:r>
              <a:rPr lang="en-US" b="1" dirty="0" smtClean="0"/>
              <a:t>HEALTH SONG</a:t>
            </a:r>
            <a:endParaRPr lang="en-US" b="1" dirty="0"/>
          </a:p>
        </p:txBody>
      </p:sp>
      <p:sp>
        <p:nvSpPr>
          <p:cNvPr id="3" name="Content Placeholder 2"/>
          <p:cNvSpPr>
            <a:spLocks noGrp="1"/>
          </p:cNvSpPr>
          <p:nvPr>
            <p:ph idx="4294967295"/>
          </p:nvPr>
        </p:nvSpPr>
        <p:spPr>
          <a:xfrm>
            <a:off x="838200" y="1097280"/>
            <a:ext cx="7543800" cy="3886200"/>
          </a:xfrm>
          <a:prstGeom prst="rect">
            <a:avLst/>
          </a:prstGeom>
        </p:spPr>
        <p:txBody>
          <a:bodyPr/>
          <a:lstStyle/>
          <a:p>
            <a:pPr marL="0" indent="0" algn="ctr">
              <a:spcBef>
                <a:spcPts val="0"/>
              </a:spcBef>
              <a:buNone/>
            </a:pPr>
            <a:r>
              <a:rPr lang="en-US" sz="2800" dirty="0" smtClean="0"/>
              <a:t>Sunshine and fresh air,</a:t>
            </a:r>
          </a:p>
          <a:p>
            <a:pPr marL="0" indent="0" algn="ctr">
              <a:spcBef>
                <a:spcPts val="0"/>
              </a:spcBef>
              <a:buNone/>
            </a:pPr>
            <a:r>
              <a:rPr lang="en-US" sz="2800" dirty="0" smtClean="0"/>
              <a:t>Clean and wholesome food,</a:t>
            </a:r>
          </a:p>
          <a:p>
            <a:pPr marL="0" indent="0" algn="ctr">
              <a:spcBef>
                <a:spcPts val="0"/>
              </a:spcBef>
              <a:buNone/>
            </a:pPr>
            <a:r>
              <a:rPr lang="en-US" sz="2800" dirty="0"/>
              <a:t>Proper exercise,</a:t>
            </a:r>
          </a:p>
          <a:p>
            <a:pPr marL="0" indent="0" algn="ctr">
              <a:spcBef>
                <a:spcPts val="0"/>
              </a:spcBef>
              <a:buNone/>
            </a:pPr>
            <a:r>
              <a:rPr lang="en-US" sz="2800" dirty="0" smtClean="0"/>
              <a:t>Thoughts upright and good,</a:t>
            </a:r>
          </a:p>
          <a:p>
            <a:pPr marL="0" indent="0" algn="ctr">
              <a:spcBef>
                <a:spcPts val="0"/>
              </a:spcBef>
              <a:buNone/>
            </a:pPr>
            <a:r>
              <a:rPr lang="en-US" sz="2800" dirty="0" smtClean="0"/>
              <a:t>Keeps the cheeks aglow,</a:t>
            </a:r>
          </a:p>
          <a:p>
            <a:pPr marL="0" indent="0" algn="ctr">
              <a:spcBef>
                <a:spcPts val="0"/>
              </a:spcBef>
              <a:buNone/>
            </a:pPr>
            <a:r>
              <a:rPr lang="en-US" sz="2800" dirty="0" smtClean="0"/>
              <a:t>Bodies fit and strong,</a:t>
            </a:r>
          </a:p>
          <a:p>
            <a:pPr marL="0" indent="0" algn="ctr">
              <a:spcBef>
                <a:spcPts val="0"/>
              </a:spcBef>
              <a:buNone/>
            </a:pPr>
            <a:r>
              <a:rPr lang="en-US" sz="2800" dirty="0" smtClean="0"/>
              <a:t>Keep the brain alert and clean,</a:t>
            </a:r>
          </a:p>
          <a:p>
            <a:pPr marL="0" indent="0" algn="ctr">
              <a:spcBef>
                <a:spcPts val="0"/>
              </a:spcBef>
              <a:buNone/>
            </a:pPr>
            <a:r>
              <a:rPr lang="en-US" sz="2800" dirty="0" smtClean="0"/>
              <a:t>And give the heart a song!</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256360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3" y="228600"/>
            <a:ext cx="8458200" cy="1143000"/>
          </a:xfrm>
        </p:spPr>
        <p:txBody>
          <a:bodyPr/>
          <a:lstStyle/>
          <a:p>
            <a:r>
              <a:rPr lang="en-US" b="1" dirty="0" smtClean="0"/>
              <a:t>HEALTH SONG (refrain)</a:t>
            </a:r>
            <a:endParaRPr lang="en-US" b="1" dirty="0"/>
          </a:p>
        </p:txBody>
      </p:sp>
      <p:sp>
        <p:nvSpPr>
          <p:cNvPr id="3" name="Content Placeholder 2"/>
          <p:cNvSpPr>
            <a:spLocks noGrp="1"/>
          </p:cNvSpPr>
          <p:nvPr>
            <p:ph sz="quarter" idx="4294967295"/>
          </p:nvPr>
        </p:nvSpPr>
        <p:spPr>
          <a:xfrm>
            <a:off x="762000" y="1143000"/>
            <a:ext cx="7543800" cy="3886200"/>
          </a:xfrm>
          <a:prstGeom prst="rect">
            <a:avLst/>
          </a:prstGeom>
        </p:spPr>
        <p:txBody>
          <a:bodyPr>
            <a:normAutofit fontScale="85000" lnSpcReduction="20000"/>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457200" y="2209800"/>
            <a:ext cx="2148840" cy="1363980"/>
          </a:xfrm>
          <a:prstGeom prst="rect">
            <a:avLst/>
          </a:prstGeom>
        </p:spPr>
      </p:pic>
    </p:spTree>
    <p:extLst>
      <p:ext uri="{BB962C8B-B14F-4D97-AF65-F5344CB8AC3E}">
        <p14:creationId xmlns:p14="http://schemas.microsoft.com/office/powerpoint/2010/main" val="341469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AIR</a:t>
            </a:r>
          </a:p>
        </p:txBody>
      </p:sp>
      <p:sp>
        <p:nvSpPr>
          <p:cNvPr id="78851" name="Rectangle 3"/>
          <p:cNvSpPr>
            <a:spLocks noGrp="1" noChangeArrowheads="1"/>
          </p:cNvSpPr>
          <p:nvPr>
            <p:ph idx="4294967295"/>
          </p:nvPr>
        </p:nvSpPr>
        <p:spPr>
          <a:xfrm>
            <a:off x="457200" y="2362200"/>
            <a:ext cx="5904970" cy="3276600"/>
          </a:xfrm>
          <a:prstGeom prst="rect">
            <a:avLst/>
          </a:prstGeom>
        </p:spPr>
        <p:txBody>
          <a:bodyPr>
            <a:normAutofit fontScale="92500" lnSpcReduction="20000"/>
          </a:bodyPr>
          <a:lstStyle/>
          <a:p>
            <a:pPr eaLnBrk="1" hangingPunct="1">
              <a:lnSpc>
                <a:spcPct val="80000"/>
              </a:lnSpc>
            </a:pPr>
            <a:r>
              <a:rPr lang="en-US" altLang="en-US" sz="2400" dirty="0" smtClean="0"/>
              <a:t>Ge:2:7: And the LORD God formed man of the dust of the ground, and breathed into his nostrils the breath of life; and man became a living soul</a:t>
            </a:r>
          </a:p>
          <a:p>
            <a:pPr eaLnBrk="1" hangingPunct="1">
              <a:lnSpc>
                <a:spcPct val="80000"/>
              </a:lnSpc>
            </a:pPr>
            <a:r>
              <a:rPr lang="en-US" altLang="en-US" sz="2400" dirty="0" smtClean="0"/>
              <a:t>Eze:37:9: Then said he unto me, Prophesy unto the wind, prophesy, son of man, and say to the wind, Thus </a:t>
            </a:r>
            <a:r>
              <a:rPr lang="en-US" altLang="en-US" sz="2400" dirty="0" err="1" smtClean="0"/>
              <a:t>saith</a:t>
            </a:r>
            <a:r>
              <a:rPr lang="en-US" altLang="en-US" sz="2400" dirty="0" smtClean="0"/>
              <a:t> the Lord GOD; Come from the four winds, O breath, and breathe upon these slain, that they may live. </a:t>
            </a:r>
          </a:p>
          <a:p>
            <a:pPr eaLnBrk="1" hangingPunct="1">
              <a:lnSpc>
                <a:spcPct val="80000"/>
              </a:lnSpc>
            </a:pPr>
            <a:r>
              <a:rPr lang="en-US" altLang="en-US" sz="2400" dirty="0" smtClean="0"/>
              <a:t>Eze:37:10: So I prophesied as he commanded me, and the breath came into them, and they lived, and stood up upon their feet, an exceeding great army. soul.</a:t>
            </a:r>
          </a:p>
          <a:p>
            <a:pPr eaLnBrk="1" hangingPunct="1">
              <a:lnSpc>
                <a:spcPct val="80000"/>
              </a:lnSpc>
            </a:pPr>
            <a:endParaRPr lang="en-US" altLang="en-US" sz="2400" dirty="0" smtClean="0"/>
          </a:p>
        </p:txBody>
      </p:sp>
      <p:pic>
        <p:nvPicPr>
          <p:cNvPr id="78852" name="Picture 4" descr="ATT0329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359" y="581025"/>
            <a:ext cx="1666875" cy="134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ligh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33400"/>
            <a:ext cx="2162175" cy="1443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WordArt 6"/>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163936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AIR</a:t>
            </a:r>
          </a:p>
        </p:txBody>
      </p:sp>
      <p:sp>
        <p:nvSpPr>
          <p:cNvPr id="79875" name="Rectangle 3"/>
          <p:cNvSpPr>
            <a:spLocks noGrp="1" noChangeArrowheads="1"/>
          </p:cNvSpPr>
          <p:nvPr>
            <p:ph idx="4294967295"/>
          </p:nvPr>
        </p:nvSpPr>
        <p:spPr>
          <a:xfrm>
            <a:off x="152400" y="1066800"/>
            <a:ext cx="5562600" cy="4897438"/>
          </a:xfrm>
          <a:prstGeom prst="rect">
            <a:avLst/>
          </a:prstGeom>
        </p:spPr>
        <p:txBody>
          <a:bodyPr/>
          <a:lstStyle/>
          <a:p>
            <a:pPr eaLnBrk="1" hangingPunct="1">
              <a:lnSpc>
                <a:spcPct val="80000"/>
              </a:lnSpc>
            </a:pPr>
            <a:endParaRPr lang="en-US" altLang="en-US" sz="1800" smtClean="0"/>
          </a:p>
          <a:p>
            <a:pPr eaLnBrk="1" hangingPunct="1">
              <a:lnSpc>
                <a:spcPct val="80000"/>
              </a:lnSpc>
            </a:pPr>
            <a:r>
              <a:rPr lang="en-US" altLang="en-US" sz="2800" smtClean="0"/>
              <a:t>Those whose habits are sedentary should, when the weather will permit, exercise in the open air every day, summer or winter. Walking is preferable to riding or driving, for it brings more of the muscles into exercise. The lungs are forced into healthy action, since it is impossible to walk briskly without inflating them. MH p.240</a:t>
            </a:r>
          </a:p>
        </p:txBody>
      </p:sp>
      <p:sp>
        <p:nvSpPr>
          <p:cNvPr id="79876" name="WordArt 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pic>
        <p:nvPicPr>
          <p:cNvPr id="79877" name="Picture 5" descr="clouds-valley-raymer-278517-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
            <a:ext cx="29749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74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4294967295"/>
          </p:nvPr>
        </p:nvSpPr>
        <p:spPr>
          <a:xfrm>
            <a:off x="750358" y="1981200"/>
            <a:ext cx="7543800" cy="1981200"/>
          </a:xfrm>
          <a:prstGeom prst="rect">
            <a:avLst/>
          </a:prstGeom>
        </p:spPr>
        <p:txBody>
          <a:bodyPr/>
          <a:lstStyle/>
          <a:p>
            <a:r>
              <a:rPr lang="en-GB" altLang="en-US" sz="2400" dirty="0" smtClean="0"/>
              <a:t>Imagine lighting a cigarette and drawing a puff of black smoke into your mouth, throat, and lungs; it’s amazing that anyone would be willing to even try it!</a:t>
            </a:r>
            <a:endParaRPr lang="en-US" altLang="en-US" sz="2400" dirty="0" smtClean="0"/>
          </a:p>
        </p:txBody>
      </p:sp>
      <p:pic>
        <p:nvPicPr>
          <p:cNvPr id="809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933" y="152400"/>
            <a:ext cx="1390650" cy="175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59665"/>
            <a:ext cx="1729317" cy="2176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AIR</a:t>
            </a:r>
            <a:endParaRPr lang="en-US" dirty="0"/>
          </a:p>
        </p:txBody>
      </p:sp>
    </p:spTree>
    <p:extLst>
      <p:ext uri="{BB962C8B-B14F-4D97-AF65-F5344CB8AC3E}">
        <p14:creationId xmlns:p14="http://schemas.microsoft.com/office/powerpoint/2010/main" val="29379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314450"/>
            <a:ext cx="3285067" cy="3989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0" y="1323975"/>
            <a:ext cx="3429000" cy="3201988"/>
          </a:xfrm>
          <a:prstGeom prst="rect">
            <a:avLst/>
          </a:prstGeom>
        </p:spPr>
        <p:txBody>
          <a:bodyPr>
            <a:spAutoFit/>
          </a:bodyPr>
          <a:lstStyle/>
          <a:p>
            <a:pPr eaLnBrk="0" hangingPunct="0">
              <a:spcBef>
                <a:spcPts val="0"/>
              </a:spcBef>
              <a:spcAft>
                <a:spcPts val="0"/>
              </a:spcAft>
              <a:defRPr/>
            </a:pPr>
            <a:r>
              <a:rPr lang="en-GB" sz="2400" dirty="0">
                <a:latin typeface="+mn-lt"/>
                <a:cs typeface="+mn-cs"/>
              </a:rPr>
              <a:t>What is the result?</a:t>
            </a:r>
          </a:p>
          <a:p>
            <a:pPr eaLnBrk="0" hangingPunct="0">
              <a:spcBef>
                <a:spcPts val="0"/>
              </a:spcBef>
              <a:spcAft>
                <a:spcPts val="0"/>
              </a:spcAft>
              <a:defRPr/>
            </a:pPr>
            <a:r>
              <a:rPr lang="en-GB" sz="2400" dirty="0">
                <a:latin typeface="+mn-lt"/>
                <a:cs typeface="+mn-cs"/>
              </a:rPr>
              <a:t>Much suffering and death. Every 10 seconds, someone in the world dies from an illness caused by using tobacco. </a:t>
            </a:r>
            <a:endParaRPr lang="en-US" sz="2400" dirty="0">
              <a:latin typeface="+mn-lt"/>
              <a:cs typeface="+mn-cs"/>
            </a:endParaRPr>
          </a:p>
          <a:p>
            <a:pPr eaLnBrk="0" hangingPunct="0">
              <a:spcBef>
                <a:spcPts val="0"/>
              </a:spcBef>
              <a:spcAft>
                <a:spcPts val="0"/>
              </a:spcAft>
              <a:defRPr/>
            </a:pPr>
            <a:r>
              <a:rPr lang="en-GB" sz="2400" dirty="0">
                <a:latin typeface="+mn-lt"/>
                <a:cs typeface="+mn-cs"/>
              </a:rPr>
              <a:t> </a:t>
            </a:r>
            <a:endParaRPr lang="en-US" sz="2400" dirty="0">
              <a:latin typeface="+mn-lt"/>
              <a:cs typeface="+mn-cs"/>
            </a:endParaRPr>
          </a:p>
          <a:p>
            <a:pPr marL="179705" indent="-179705" eaLnBrk="0" hangingPunct="0">
              <a:spcBef>
                <a:spcPts val="0"/>
              </a:spcBef>
              <a:spcAft>
                <a:spcPts val="0"/>
              </a:spcAft>
              <a:defRPr/>
            </a:pPr>
            <a:r>
              <a:rPr lang="en-US" sz="1000" kern="0" dirty="0">
                <a:solidFill>
                  <a:srgbClr val="000000"/>
                </a:solidFill>
                <a:latin typeface="Times New Roman"/>
                <a:ea typeface="Arial Unicode MS"/>
                <a:cs typeface="Arial"/>
              </a:rPr>
              <a:t>CNN Interactive News, As smoking goes passé </a:t>
            </a:r>
            <a:endParaRPr lang="en-US" dirty="0">
              <a:latin typeface="Arial" charset="0"/>
              <a:cs typeface="Arial" charset="0"/>
            </a:endParaRPr>
          </a:p>
        </p:txBody>
      </p:sp>
      <p:sp>
        <p:nvSpPr>
          <p:cNvPr id="6" name="Title 1"/>
          <p:cNvSpPr txBox="1">
            <a:spLocks/>
          </p:cNvSpPr>
          <p:nvPr/>
        </p:nvSpPr>
        <p:spPr>
          <a:xfrm>
            <a:off x="762000" y="4572000"/>
            <a:ext cx="6781800" cy="1600200"/>
          </a:xfrm>
          <a:prstGeom prst="rect">
            <a:avLst/>
          </a:prstGeom>
        </p:spPr>
        <p:txBody>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altLang="en-US" dirty="0" smtClean="0"/>
              <a:t>AIR</a:t>
            </a:r>
          </a:p>
        </p:txBody>
      </p:sp>
    </p:spTree>
    <p:extLst>
      <p:ext uri="{BB962C8B-B14F-4D97-AF65-F5344CB8AC3E}">
        <p14:creationId xmlns:p14="http://schemas.microsoft.com/office/powerpoint/2010/main" val="150312633"/>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a:bodyPr>
          <a:lstStyle/>
          <a:p>
            <a:r>
              <a:rPr lang="en-US" altLang="en-US" sz="4400" smtClean="0"/>
              <a:t>AIR</a:t>
            </a:r>
          </a:p>
        </p:txBody>
      </p:sp>
      <p:sp>
        <p:nvSpPr>
          <p:cNvPr id="3" name="Content Placeholder 2"/>
          <p:cNvSpPr>
            <a:spLocks noGrp="1"/>
          </p:cNvSpPr>
          <p:nvPr>
            <p:ph idx="4294967295"/>
          </p:nvPr>
        </p:nvSpPr>
        <p:spPr>
          <a:xfrm>
            <a:off x="371168" y="562897"/>
            <a:ext cx="5105400" cy="3962400"/>
          </a:xfrm>
          <a:prstGeom prst="rect">
            <a:avLst/>
          </a:prstGeom>
        </p:spPr>
        <p:txBody>
          <a:bodyPr/>
          <a:lstStyle/>
          <a:p>
            <a:pPr marL="0">
              <a:spcBef>
                <a:spcPts val="0"/>
              </a:spcBef>
              <a:spcAft>
                <a:spcPts val="0"/>
              </a:spcAft>
              <a:defRPr/>
            </a:pPr>
            <a:r>
              <a:rPr lang="en-GB" sz="2400" dirty="0"/>
              <a:t>When you use tobacco, your whole body feels it immediately. Your heart beats faster and your blood pressure goes up. Breathing becomes faster and not as deep. Even your blood circulation becomes weaker. Every cigarette is shortening your life.</a:t>
            </a:r>
            <a:endParaRPr lang="en-US" sz="2400" dirty="0"/>
          </a:p>
          <a:p>
            <a:pPr marL="179705" indent="-179705">
              <a:spcBef>
                <a:spcPts val="0"/>
              </a:spcBef>
              <a:spcAft>
                <a:spcPts val="0"/>
              </a:spcAft>
              <a:defRPr/>
            </a:pPr>
            <a:r>
              <a:rPr lang="en-US" sz="1400" dirty="0">
                <a:latin typeface="Times New Roman"/>
                <a:ea typeface="Arial Unicode MS"/>
              </a:rPr>
              <a:t>British Columbia Ministry of Health, Canada, Tobacco Truth, Tobacco Facts, What does tobacco do to your body?, </a:t>
            </a:r>
            <a:r>
              <a:rPr lang="en-US" sz="1400" u="sng" dirty="0">
                <a:solidFill>
                  <a:srgbClr val="0000FF"/>
                </a:solidFill>
                <a:latin typeface="Times New Roman"/>
                <a:ea typeface="Arial Unicode MS"/>
                <a:hlinkClick r:id="rId3"/>
              </a:rPr>
              <a:t>http://www.tobaccofacts.org/tru-affects.html</a:t>
            </a:r>
            <a:endParaRPr lang="en-US" dirty="0"/>
          </a:p>
        </p:txBody>
      </p:sp>
      <p:pic>
        <p:nvPicPr>
          <p:cNvPr id="829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95400"/>
            <a:ext cx="3036888"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49710" y="5086350"/>
            <a:ext cx="6108290" cy="800100"/>
          </a:xfrm>
          <a:prstGeom prst="rect">
            <a:avLst/>
          </a:prstGeom>
        </p:spPr>
        <p:txBody>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altLang="en-US" dirty="0" smtClean="0"/>
              <a:t>AIR</a:t>
            </a:r>
          </a:p>
        </p:txBody>
      </p:sp>
    </p:spTree>
    <p:extLst>
      <p:ext uri="{BB962C8B-B14F-4D97-AF65-F5344CB8AC3E}">
        <p14:creationId xmlns:p14="http://schemas.microsoft.com/office/powerpoint/2010/main" val="354701436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2"/>
          <p:cNvSpPr txBox="1">
            <a:spLocks noChangeArrowheads="1"/>
          </p:cNvSpPr>
          <p:nvPr/>
        </p:nvSpPr>
        <p:spPr bwMode="auto">
          <a:xfrm>
            <a:off x="1090613" y="998538"/>
            <a:ext cx="4313237" cy="1947862"/>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cs typeface="Arial" pitchFamily="34" charset="0"/>
              </a:defRPr>
            </a:lvl9pPr>
          </a:lstStyle>
          <a:p>
            <a:pPr algn="ctr" eaLnBrk="1" hangingPunct="1">
              <a:lnSpc>
                <a:spcPct val="79000"/>
              </a:lnSpc>
              <a:buClr>
                <a:srgbClr val="000000"/>
              </a:buClr>
              <a:buSzPct val="45000"/>
              <a:buFont typeface="HER Medica"/>
              <a:buNone/>
            </a:pPr>
            <a:r>
              <a:rPr lang="en-GB" altLang="en-US" sz="3900" b="1">
                <a:solidFill>
                  <a:srgbClr val="FFFFFF"/>
                </a:solidFill>
                <a:latin typeface="HER Medica"/>
              </a:rPr>
              <a:t>More than</a:t>
            </a:r>
            <a:br>
              <a:rPr lang="en-GB" altLang="en-US" sz="3900" b="1">
                <a:solidFill>
                  <a:srgbClr val="FFFFFF"/>
                </a:solidFill>
                <a:latin typeface="HER Medica"/>
              </a:rPr>
            </a:br>
            <a:r>
              <a:rPr lang="en-GB" altLang="en-US" sz="7200" b="1">
                <a:solidFill>
                  <a:srgbClr val="FFFFFF"/>
                </a:solidFill>
                <a:latin typeface="HER Medica"/>
              </a:rPr>
              <a:t>3.700</a:t>
            </a:r>
            <a:r>
              <a:rPr lang="en-GB" altLang="en-US" sz="3900" b="1">
                <a:solidFill>
                  <a:srgbClr val="FFFFFF"/>
                </a:solidFill>
                <a:latin typeface="HER Medica"/>
              </a:rPr>
              <a:t/>
            </a:r>
            <a:br>
              <a:rPr lang="en-GB" altLang="en-US" sz="3900" b="1">
                <a:solidFill>
                  <a:srgbClr val="FFFFFF"/>
                </a:solidFill>
                <a:latin typeface="HER Medica"/>
              </a:rPr>
            </a:br>
            <a:r>
              <a:rPr lang="en-GB" altLang="en-US" sz="3900" b="1">
                <a:solidFill>
                  <a:srgbClr val="FFFFFF"/>
                </a:solidFill>
                <a:latin typeface="HER Medica"/>
              </a:rPr>
              <a:t>substances</a:t>
            </a:r>
          </a:p>
        </p:txBody>
      </p:sp>
      <p:sp>
        <p:nvSpPr>
          <p:cNvPr id="2" name="Title 1"/>
          <p:cNvSpPr>
            <a:spLocks noGrp="1"/>
          </p:cNvSpPr>
          <p:nvPr>
            <p:ph type="ctrTitle" idx="4294967295"/>
          </p:nvPr>
        </p:nvSpPr>
        <p:spPr>
          <a:xfrm>
            <a:off x="0" y="3124200"/>
            <a:ext cx="3962400" cy="3200400"/>
          </a:xfrm>
        </p:spPr>
        <p:txBody>
          <a:bodyPr>
            <a:normAutofit fontScale="90000"/>
          </a:bodyPr>
          <a:lstStyle/>
          <a:p>
            <a:pPr>
              <a:spcBef>
                <a:spcPts val="0"/>
              </a:spcBef>
              <a:spcAft>
                <a:spcPts val="0"/>
              </a:spcAft>
              <a:defRPr/>
            </a:pPr>
            <a:r>
              <a:rPr lang="en-GB" sz="2800" b="1" dirty="0" smtClean="0">
                <a:solidFill>
                  <a:schemeClr val="bg1"/>
                </a:solidFill>
                <a:latin typeface="+mn-lt"/>
                <a:ea typeface="Arial Unicode MS"/>
              </a:rPr>
              <a:t>Tobacco and its smoke are full of poisons. These affect the brain, making a habit that is harder to break than drinking alcohol.</a:t>
            </a:r>
            <a:r>
              <a:rPr lang="en-US" sz="2800" b="1" dirty="0" smtClean="0">
                <a:solidFill>
                  <a:schemeClr val="bg1"/>
                </a:solidFill>
                <a:latin typeface="+mn-lt"/>
                <a:ea typeface="Arial Unicode MS"/>
              </a:rPr>
              <a:t/>
            </a:r>
            <a:br>
              <a:rPr lang="en-US" sz="2800" b="1" dirty="0" smtClean="0">
                <a:solidFill>
                  <a:schemeClr val="bg1"/>
                </a:solidFill>
                <a:latin typeface="+mn-lt"/>
                <a:ea typeface="Arial Unicode MS"/>
              </a:rPr>
            </a:br>
            <a:endParaRPr lang="en-US" dirty="0"/>
          </a:p>
        </p:txBody>
      </p:sp>
    </p:spTree>
    <p:extLst>
      <p:ext uri="{BB962C8B-B14F-4D97-AF65-F5344CB8AC3E}">
        <p14:creationId xmlns:p14="http://schemas.microsoft.com/office/powerpoint/2010/main" val="286079283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90713"/>
            <a:ext cx="377825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5105400"/>
            <a:ext cx="6512511" cy="1143000"/>
          </a:xfrm>
        </p:spPr>
        <p:txBody>
          <a:bodyPr>
            <a:normAutofit/>
          </a:bodyPr>
          <a:lstStyle/>
          <a:p>
            <a:pPr>
              <a:spcBef>
                <a:spcPts val="0"/>
              </a:spcBef>
              <a:spcAft>
                <a:spcPts val="0"/>
              </a:spcAft>
              <a:defRPr/>
            </a:pPr>
            <a:r>
              <a:rPr lang="en-GB" sz="4400" dirty="0" smtClean="0"/>
              <a:t>AIR</a:t>
            </a:r>
            <a:endParaRPr lang="en-US" sz="2400" b="1" dirty="0" smtClean="0">
              <a:solidFill>
                <a:schemeClr val="bg1"/>
              </a:solidFill>
              <a:latin typeface="+mn-lt"/>
              <a:ea typeface="Arial Unicode MS"/>
            </a:endParaRPr>
          </a:p>
        </p:txBody>
      </p:sp>
      <p:sp>
        <p:nvSpPr>
          <p:cNvPr id="86020" name="Content Placeholder 2"/>
          <p:cNvSpPr>
            <a:spLocks noGrp="1"/>
          </p:cNvSpPr>
          <p:nvPr>
            <p:ph idx="4294967295"/>
          </p:nvPr>
        </p:nvSpPr>
        <p:spPr>
          <a:xfrm>
            <a:off x="4343400" y="1352550"/>
            <a:ext cx="4419600" cy="3910013"/>
          </a:xfrm>
          <a:prstGeom prst="rect">
            <a:avLst/>
          </a:prstGeom>
        </p:spPr>
        <p:txBody>
          <a:bodyPr/>
          <a:lstStyle/>
          <a:p>
            <a:r>
              <a:rPr lang="en-GB" altLang="en-US" sz="2400" smtClean="0">
                <a:ea typeface="Arial Unicode MS" pitchFamily="34" charset="-128"/>
                <a:cs typeface="Arial Unicode MS" pitchFamily="34" charset="-128"/>
              </a:rPr>
              <a:t>Even people who do not smoke can get dangerous diseases, just from breathing air with smoke from nearby smokers. </a:t>
            </a:r>
            <a:endParaRPr lang="en-US" altLang="en-US" sz="2400" smtClean="0">
              <a:ea typeface="Arial Unicode MS" pitchFamily="34" charset="-128"/>
              <a:cs typeface="Arial Unicode MS" pitchFamily="34" charset="-128"/>
            </a:endParaRPr>
          </a:p>
          <a:p>
            <a:r>
              <a:rPr lang="en-GB" altLang="en-US" sz="2400" smtClean="0">
                <a:ea typeface="Arial Unicode MS" pitchFamily="34" charset="-128"/>
                <a:cs typeface="Arial Unicode MS" pitchFamily="34" charset="-128"/>
              </a:rPr>
              <a:t>Children suffer a lot from breathing air filled with tobacco smoke.</a:t>
            </a:r>
            <a:r>
              <a:rPr lang="en-GB" altLang="en-US" sz="2400" b="1" smtClean="0">
                <a:ea typeface="Arial Unicode MS" pitchFamily="34" charset="-128"/>
                <a:cs typeface="Arial Unicode MS" pitchFamily="34" charset="-128"/>
              </a:rPr>
              <a:t> </a:t>
            </a:r>
            <a:endParaRPr lang="en-US" altLang="en-US" sz="2400" b="1" smtClean="0">
              <a:ea typeface="Arial Unicode MS" pitchFamily="34" charset="-128"/>
              <a:cs typeface="Arial Unicode MS" pitchFamily="34" charset="-128"/>
            </a:endParaRPr>
          </a:p>
        </p:txBody>
      </p:sp>
    </p:spTree>
    <p:extLst>
      <p:ext uri="{BB962C8B-B14F-4D97-AF65-F5344CB8AC3E}">
        <p14:creationId xmlns:p14="http://schemas.microsoft.com/office/powerpoint/2010/main" val="142385555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p:txBody>
          <a:bodyPr/>
          <a:lstStyle/>
          <a:p>
            <a:r>
              <a:rPr lang="en-US" altLang="en-US" smtClean="0"/>
              <a:t>Air</a:t>
            </a:r>
          </a:p>
        </p:txBody>
      </p:sp>
      <p:sp>
        <p:nvSpPr>
          <p:cNvPr id="90115" name="Content Placeholder 3"/>
          <p:cNvSpPr>
            <a:spLocks noGrp="1"/>
          </p:cNvSpPr>
          <p:nvPr>
            <p:ph idx="4294967295"/>
          </p:nvPr>
        </p:nvSpPr>
        <p:spPr>
          <a:xfrm>
            <a:off x="457200" y="685800"/>
            <a:ext cx="5105400" cy="4911725"/>
          </a:xfrm>
          <a:prstGeom prst="rect">
            <a:avLst/>
          </a:prstGeom>
        </p:spPr>
        <p:txBody>
          <a:bodyPr>
            <a:normAutofit lnSpcReduction="10000"/>
          </a:bodyPr>
          <a:lstStyle/>
          <a:p>
            <a:r>
              <a:rPr lang="en-US" altLang="en-US" sz="2400" b="1" dirty="0" smtClean="0"/>
              <a:t>The 4-7-8 Breathing Exercise</a:t>
            </a:r>
            <a:endParaRPr lang="en-US" altLang="en-US" sz="2400" dirty="0" smtClean="0"/>
          </a:p>
          <a:p>
            <a:r>
              <a:rPr lang="en-US" altLang="en-US" sz="2000" dirty="0" smtClean="0"/>
              <a:t>Sit up straight </a:t>
            </a:r>
          </a:p>
          <a:p>
            <a:r>
              <a:rPr lang="en-US" altLang="en-US" sz="2000" dirty="0" smtClean="0"/>
              <a:t>Place the tip of your tongue up against the back of your front teeth. Keep it there through the entire breathing process </a:t>
            </a:r>
          </a:p>
          <a:p>
            <a:r>
              <a:rPr lang="en-US" altLang="en-US" sz="2000" dirty="0" smtClean="0"/>
              <a:t>Breathe in silently through your nose to the count of four </a:t>
            </a:r>
          </a:p>
          <a:p>
            <a:r>
              <a:rPr lang="en-US" altLang="en-US" sz="2000" dirty="0" smtClean="0"/>
              <a:t>Hold your breath to the count of seven </a:t>
            </a:r>
          </a:p>
          <a:p>
            <a:r>
              <a:rPr lang="en-US" altLang="en-US" sz="2000" dirty="0" smtClean="0"/>
              <a:t>Exhale through your mouth to the count of eight, making an audible “</a:t>
            </a:r>
            <a:r>
              <a:rPr lang="en-US" altLang="en-US" sz="2000" dirty="0" err="1" smtClean="0"/>
              <a:t>woosh</a:t>
            </a:r>
            <a:r>
              <a:rPr lang="en-US" altLang="en-US" sz="2000" dirty="0" smtClean="0"/>
              <a:t>” sound </a:t>
            </a:r>
          </a:p>
          <a:p>
            <a:r>
              <a:rPr lang="en-US" altLang="en-US" sz="2000" dirty="0" smtClean="0"/>
              <a:t>That completes one full breath. Repeat the cycle another three times, for a total of four breaths </a:t>
            </a:r>
          </a:p>
        </p:txBody>
      </p:sp>
      <p:pic>
        <p:nvPicPr>
          <p:cNvPr id="90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1447800"/>
            <a:ext cx="24812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485038"/>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TotalTime>
  <Words>646</Words>
  <Application>Microsoft Office PowerPoint</Application>
  <PresentationFormat>On-screen Show (4:3)</PresentationFormat>
  <Paragraphs>78</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Slipstream</vt:lpstr>
      <vt:lpstr>GOD’S LAWS OF HEALTH</vt:lpstr>
      <vt:lpstr>AIR</vt:lpstr>
      <vt:lpstr>AIR</vt:lpstr>
      <vt:lpstr>AIR</vt:lpstr>
      <vt:lpstr>PowerPoint Presentation</vt:lpstr>
      <vt:lpstr>AIR</vt:lpstr>
      <vt:lpstr>Tobacco and its smoke are full of poisons. These affect the brain, making a habit that is harder to break than drinking alcohol. </vt:lpstr>
      <vt:lpstr>AIR</vt:lpstr>
      <vt:lpstr>Air</vt:lpstr>
      <vt:lpstr>HEALTH SONG</vt:lpstr>
      <vt:lpstr>HEALTH SONG (refrain)</vt:lpstr>
      <vt:lpstr>HEALTH SONG</vt:lpstr>
      <vt:lpstr>HEALTH SONG (refrain)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LAWS OF HEALTH</dc:title>
  <dc:creator>Pritypearlie</dc:creator>
  <cp:lastModifiedBy>pritypearlie</cp:lastModifiedBy>
  <cp:revision>4</cp:revision>
  <dcterms:created xsi:type="dcterms:W3CDTF">2015-12-06T12:28:46Z</dcterms:created>
  <dcterms:modified xsi:type="dcterms:W3CDTF">2018-06-07T18:08:13Z</dcterms:modified>
</cp:coreProperties>
</file>