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handoutMasterIdLst>
    <p:handoutMasterId r:id="rId13"/>
  </p:handoutMasterIdLst>
  <p:sldIdLst>
    <p:sldId id="257" r:id="rId2"/>
    <p:sldId id="269" r:id="rId3"/>
    <p:sldId id="270" r:id="rId4"/>
    <p:sldId id="259" r:id="rId5"/>
    <p:sldId id="260" r:id="rId6"/>
    <p:sldId id="261" r:id="rId7"/>
    <p:sldId id="262"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72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BA0A-D541-45D5-8A27-297ED1F974B5}"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US"/>
        </a:p>
      </dgm:t>
    </dgm:pt>
    <dgm:pt modelId="{F31B4701-2C68-47EE-A474-8FACC627BC5F}">
      <dgm:prSet custT="1"/>
      <dgm:spPr/>
      <dgm:t>
        <a:bodyPr vert="vert270"/>
        <a:lstStyle/>
        <a:p>
          <a:pPr rtl="0"/>
          <a:r>
            <a:rPr lang="en-US" sz="2400" dirty="0" smtClean="0">
              <a:latin typeface="+mj-lt"/>
            </a:rPr>
            <a:t>NUTRITION</a:t>
          </a:r>
          <a:endParaRPr lang="en-US" sz="1100" dirty="0">
            <a:latin typeface="+mj-lt"/>
          </a:endParaRPr>
        </a:p>
      </dgm:t>
    </dgm:pt>
    <dgm:pt modelId="{D9F59FE0-91B9-49BD-A9F2-DFF525FEA7D4}" type="parTrans" cxnId="{ACF5D39D-D55B-449D-A307-9A64EFBFB164}">
      <dgm:prSet/>
      <dgm:spPr/>
      <dgm:t>
        <a:bodyPr/>
        <a:lstStyle/>
        <a:p>
          <a:endParaRPr lang="en-US"/>
        </a:p>
      </dgm:t>
    </dgm:pt>
    <dgm:pt modelId="{149D1E82-4BA7-4D68-9E49-96381569EFB2}" type="sibTrans" cxnId="{ACF5D39D-D55B-449D-A307-9A64EFBFB164}">
      <dgm:prSet/>
      <dgm:spPr/>
      <dgm:t>
        <a:bodyPr/>
        <a:lstStyle/>
        <a:p>
          <a:endParaRPr lang="en-US"/>
        </a:p>
      </dgm:t>
    </dgm:pt>
    <dgm:pt modelId="{DC0F85D4-1EE4-4034-836D-5FF0CDD994FE}">
      <dgm:prSet custT="1"/>
      <dgm:spPr/>
      <dgm:t>
        <a:bodyPr vert="vert270"/>
        <a:lstStyle/>
        <a:p>
          <a:pPr rtl="0"/>
          <a:r>
            <a:rPr lang="en-US" sz="2800" dirty="0" smtClean="0">
              <a:latin typeface="+mj-lt"/>
            </a:rPr>
            <a:t>EXERCISE</a:t>
          </a:r>
          <a:endParaRPr lang="en-US" sz="2800" dirty="0">
            <a:latin typeface="+mj-lt"/>
          </a:endParaRPr>
        </a:p>
      </dgm:t>
    </dgm:pt>
    <dgm:pt modelId="{CDD7D9CE-F7E3-4490-91AE-BA5B75FFBC56}" type="parTrans" cxnId="{E67B5409-1111-417F-A791-3C88645BC4EB}">
      <dgm:prSet/>
      <dgm:spPr/>
      <dgm:t>
        <a:bodyPr/>
        <a:lstStyle/>
        <a:p>
          <a:endParaRPr lang="en-US"/>
        </a:p>
      </dgm:t>
    </dgm:pt>
    <dgm:pt modelId="{AADA8D37-C163-4253-A814-60236D2624A8}" type="sibTrans" cxnId="{E67B5409-1111-417F-A791-3C88645BC4EB}">
      <dgm:prSet/>
      <dgm:spPr/>
      <dgm:t>
        <a:bodyPr/>
        <a:lstStyle/>
        <a:p>
          <a:endParaRPr lang="en-US"/>
        </a:p>
      </dgm:t>
    </dgm:pt>
    <dgm:pt modelId="{55422A53-4E34-4EFF-AED1-87E096D238D1}">
      <dgm:prSet custT="1"/>
      <dgm:spPr/>
      <dgm:t>
        <a:bodyPr vert="vert270"/>
        <a:lstStyle/>
        <a:p>
          <a:pPr rtl="0"/>
          <a:r>
            <a:rPr lang="en-US" sz="2800" dirty="0" smtClean="0">
              <a:latin typeface="+mj-lt"/>
            </a:rPr>
            <a:t>WATER</a:t>
          </a:r>
          <a:endParaRPr lang="en-US" sz="2800" dirty="0">
            <a:latin typeface="+mj-lt"/>
          </a:endParaRPr>
        </a:p>
      </dgm:t>
    </dgm:pt>
    <dgm:pt modelId="{6A4E5A90-8738-4108-8E4A-F0CCBAD9E5D3}" type="parTrans" cxnId="{41BBE3D4-02B8-47EF-8289-4028589206CD}">
      <dgm:prSet/>
      <dgm:spPr/>
      <dgm:t>
        <a:bodyPr/>
        <a:lstStyle/>
        <a:p>
          <a:endParaRPr lang="en-US"/>
        </a:p>
      </dgm:t>
    </dgm:pt>
    <dgm:pt modelId="{1EBE0957-849A-4D17-8CB1-0D3BB02D3D1D}" type="sibTrans" cxnId="{41BBE3D4-02B8-47EF-8289-4028589206CD}">
      <dgm:prSet/>
      <dgm:spPr/>
      <dgm:t>
        <a:bodyPr/>
        <a:lstStyle/>
        <a:p>
          <a:endParaRPr lang="en-US"/>
        </a:p>
      </dgm:t>
    </dgm:pt>
    <dgm:pt modelId="{CD2C3B26-2C72-4A0C-B383-BC64E464067E}">
      <dgm:prSet custT="1"/>
      <dgm:spPr/>
      <dgm:t>
        <a:bodyPr vert="vert270"/>
        <a:lstStyle/>
        <a:p>
          <a:pPr rtl="0"/>
          <a:r>
            <a:rPr lang="en-US" sz="2400" dirty="0" smtClean="0">
              <a:latin typeface="+mj-lt"/>
            </a:rPr>
            <a:t>SUNLIGHT</a:t>
          </a:r>
          <a:endParaRPr lang="en-US" sz="2800" dirty="0">
            <a:latin typeface="+mj-lt"/>
          </a:endParaRPr>
        </a:p>
      </dgm:t>
    </dgm:pt>
    <dgm:pt modelId="{DC219D42-CBF1-486E-B846-33F74FCC1847}" type="parTrans" cxnId="{0A7B5928-C319-49CD-878F-9DA0551DA171}">
      <dgm:prSet/>
      <dgm:spPr/>
      <dgm:t>
        <a:bodyPr/>
        <a:lstStyle/>
        <a:p>
          <a:endParaRPr lang="en-US"/>
        </a:p>
      </dgm:t>
    </dgm:pt>
    <dgm:pt modelId="{4A5EE776-122B-4043-9C2B-AFF817039164}" type="sibTrans" cxnId="{0A7B5928-C319-49CD-878F-9DA0551DA171}">
      <dgm:prSet/>
      <dgm:spPr/>
      <dgm:t>
        <a:bodyPr/>
        <a:lstStyle/>
        <a:p>
          <a:endParaRPr lang="en-US"/>
        </a:p>
      </dgm:t>
    </dgm:pt>
    <dgm:pt modelId="{BA4D1FAA-5C1A-49DB-97E0-7D90534CB508}">
      <dgm:prSet custT="1"/>
      <dgm:spPr/>
      <dgm:t>
        <a:bodyPr vert="vert270"/>
        <a:lstStyle/>
        <a:p>
          <a:pPr rtl="0"/>
          <a:r>
            <a:rPr lang="en-US" sz="2000" dirty="0" smtClean="0">
              <a:latin typeface="+mj-lt"/>
            </a:rPr>
            <a:t>TEMPERANCE</a:t>
          </a:r>
          <a:endParaRPr lang="en-US" sz="2400" dirty="0">
            <a:latin typeface="+mj-lt"/>
          </a:endParaRPr>
        </a:p>
      </dgm:t>
    </dgm:pt>
    <dgm:pt modelId="{E7DABF78-B165-44F0-8C21-618D1D82B75B}" type="parTrans" cxnId="{D40542B8-1119-47AE-B0E5-52E80F626119}">
      <dgm:prSet/>
      <dgm:spPr/>
      <dgm:t>
        <a:bodyPr/>
        <a:lstStyle/>
        <a:p>
          <a:endParaRPr lang="en-US"/>
        </a:p>
      </dgm:t>
    </dgm:pt>
    <dgm:pt modelId="{D40B2B0B-D5DD-48A6-AD92-36BD18682F74}" type="sibTrans" cxnId="{D40542B8-1119-47AE-B0E5-52E80F626119}">
      <dgm:prSet/>
      <dgm:spPr/>
      <dgm:t>
        <a:bodyPr/>
        <a:lstStyle/>
        <a:p>
          <a:endParaRPr lang="en-US"/>
        </a:p>
      </dgm:t>
    </dgm:pt>
    <dgm:pt modelId="{62787780-1A7C-4D29-9D73-CFF262397D93}">
      <dgm:prSet custT="1"/>
      <dgm:spPr/>
      <dgm:t>
        <a:bodyPr vert="vert270"/>
        <a:lstStyle/>
        <a:p>
          <a:pPr rtl="0"/>
          <a:r>
            <a:rPr lang="en-US" sz="2800" dirty="0" smtClean="0">
              <a:latin typeface="+mj-lt"/>
            </a:rPr>
            <a:t>AIR</a:t>
          </a:r>
          <a:endParaRPr lang="en-US" sz="2800" dirty="0">
            <a:latin typeface="+mj-lt"/>
          </a:endParaRPr>
        </a:p>
      </dgm:t>
    </dgm:pt>
    <dgm:pt modelId="{F9F69039-F64C-4380-A844-1552A9F01242}" type="parTrans" cxnId="{AC2985E6-E687-412D-AB2A-793814E39EF9}">
      <dgm:prSet/>
      <dgm:spPr/>
      <dgm:t>
        <a:bodyPr/>
        <a:lstStyle/>
        <a:p>
          <a:endParaRPr lang="en-US"/>
        </a:p>
      </dgm:t>
    </dgm:pt>
    <dgm:pt modelId="{6623C73F-5B16-437B-ACF6-6F510668F3F8}" type="sibTrans" cxnId="{AC2985E6-E687-412D-AB2A-793814E39EF9}">
      <dgm:prSet/>
      <dgm:spPr/>
      <dgm:t>
        <a:bodyPr/>
        <a:lstStyle/>
        <a:p>
          <a:endParaRPr lang="en-US"/>
        </a:p>
      </dgm:t>
    </dgm:pt>
    <dgm:pt modelId="{C4C386EF-FB19-4C46-8F06-A73D11CACFBF}">
      <dgm:prSet custT="1"/>
      <dgm:spPr/>
      <dgm:t>
        <a:bodyPr vert="vert270"/>
        <a:lstStyle/>
        <a:p>
          <a:pPr rtl="0"/>
          <a:r>
            <a:rPr lang="en-US" sz="2800" dirty="0" smtClean="0">
              <a:latin typeface="+mj-lt"/>
            </a:rPr>
            <a:t>REST</a:t>
          </a:r>
          <a:endParaRPr lang="en-US" sz="2800" dirty="0">
            <a:latin typeface="+mj-lt"/>
          </a:endParaRPr>
        </a:p>
      </dgm:t>
    </dgm:pt>
    <dgm:pt modelId="{D40CABB0-0C48-4F1D-9AE2-AE0B702D8049}" type="parTrans" cxnId="{AB6D08AC-8B45-42A1-8740-93CEA24CE60C}">
      <dgm:prSet/>
      <dgm:spPr/>
      <dgm:t>
        <a:bodyPr/>
        <a:lstStyle/>
        <a:p>
          <a:endParaRPr lang="en-US"/>
        </a:p>
      </dgm:t>
    </dgm:pt>
    <dgm:pt modelId="{C81E1A57-C2F0-4F87-B983-14BD3855366B}" type="sibTrans" cxnId="{AB6D08AC-8B45-42A1-8740-93CEA24CE60C}">
      <dgm:prSet/>
      <dgm:spPr/>
      <dgm:t>
        <a:bodyPr/>
        <a:lstStyle/>
        <a:p>
          <a:endParaRPr lang="en-US"/>
        </a:p>
      </dgm:t>
    </dgm:pt>
    <dgm:pt modelId="{87D31E82-29B4-4A9E-A909-B1390308D7A2}">
      <dgm:prSet custT="1"/>
      <dgm:spPr/>
      <dgm:t>
        <a:bodyPr vert="vert270"/>
        <a:lstStyle/>
        <a:p>
          <a:pPr rtl="0"/>
          <a:r>
            <a:rPr lang="en-US" sz="2800" dirty="0" smtClean="0">
              <a:latin typeface="+mj-lt"/>
            </a:rPr>
            <a:t>TRUST</a:t>
          </a:r>
          <a:r>
            <a:rPr lang="en-US" sz="1500" dirty="0" smtClean="0">
              <a:latin typeface="+mj-lt"/>
            </a:rPr>
            <a:t> </a:t>
          </a:r>
          <a:r>
            <a:rPr lang="en-US" sz="2800" dirty="0" smtClean="0">
              <a:latin typeface="+mj-lt"/>
            </a:rPr>
            <a:t>IN GOD</a:t>
          </a:r>
          <a:endParaRPr lang="en-US" sz="2800" dirty="0">
            <a:latin typeface="+mj-lt"/>
          </a:endParaRPr>
        </a:p>
      </dgm:t>
    </dgm:pt>
    <dgm:pt modelId="{1DF3D748-D2DB-4E70-8DE2-B80866E47C4D}" type="parTrans" cxnId="{D131C3A5-A2B9-4217-B380-6B864662E79E}">
      <dgm:prSet/>
      <dgm:spPr/>
      <dgm:t>
        <a:bodyPr/>
        <a:lstStyle/>
        <a:p>
          <a:endParaRPr lang="en-US"/>
        </a:p>
      </dgm:t>
    </dgm:pt>
    <dgm:pt modelId="{7AC999B1-388A-4F6B-A66B-8F21D39756B9}" type="sibTrans" cxnId="{D131C3A5-A2B9-4217-B380-6B864662E79E}">
      <dgm:prSet/>
      <dgm:spPr/>
      <dgm:t>
        <a:bodyPr/>
        <a:lstStyle/>
        <a:p>
          <a:endParaRPr lang="en-US"/>
        </a:p>
      </dgm:t>
    </dgm:pt>
    <dgm:pt modelId="{9C7BA040-6DD8-4AE6-9879-AB054A4578DF}" type="pres">
      <dgm:prSet presAssocID="{E0C7BA0A-D541-45D5-8A27-297ED1F974B5}" presName="Name0" presStyleCnt="0">
        <dgm:presLayoutVars>
          <dgm:dir/>
          <dgm:resizeHandles val="exact"/>
        </dgm:presLayoutVars>
      </dgm:prSet>
      <dgm:spPr/>
      <dgm:t>
        <a:bodyPr/>
        <a:lstStyle/>
        <a:p>
          <a:endParaRPr lang="en-US"/>
        </a:p>
      </dgm:t>
    </dgm:pt>
    <dgm:pt modelId="{0A2666C5-7EBB-4A2C-9A64-6036CF4191D6}" type="pres">
      <dgm:prSet presAssocID="{E0C7BA0A-D541-45D5-8A27-297ED1F974B5}" presName="fgShape" presStyleLbl="fgShp" presStyleIdx="0" presStyleCnt="1"/>
      <dgm:spPr/>
    </dgm:pt>
    <dgm:pt modelId="{30F483A3-4AB1-43B2-B4E0-BA4964045EF8}" type="pres">
      <dgm:prSet presAssocID="{E0C7BA0A-D541-45D5-8A27-297ED1F974B5}" presName="linComp" presStyleCnt="0"/>
      <dgm:spPr/>
    </dgm:pt>
    <dgm:pt modelId="{E087F2CC-E44E-4D20-814C-B1D72C78E89F}" type="pres">
      <dgm:prSet presAssocID="{F31B4701-2C68-47EE-A474-8FACC627BC5F}" presName="compNode" presStyleCnt="0"/>
      <dgm:spPr/>
    </dgm:pt>
    <dgm:pt modelId="{F4F27A6E-5B76-4123-8BDA-FB8C5DC9965A}" type="pres">
      <dgm:prSet presAssocID="{F31B4701-2C68-47EE-A474-8FACC627BC5F}" presName="bkgdShape" presStyleLbl="node1" presStyleIdx="0" presStyleCnt="8"/>
      <dgm:spPr/>
      <dgm:t>
        <a:bodyPr/>
        <a:lstStyle/>
        <a:p>
          <a:endParaRPr lang="en-US"/>
        </a:p>
      </dgm:t>
    </dgm:pt>
    <dgm:pt modelId="{EB1DF99C-A085-42DC-9C03-BE537DE8AC20}" type="pres">
      <dgm:prSet presAssocID="{F31B4701-2C68-47EE-A474-8FACC627BC5F}" presName="nodeTx" presStyleLbl="node1" presStyleIdx="0" presStyleCnt="8">
        <dgm:presLayoutVars>
          <dgm:bulletEnabled val="1"/>
        </dgm:presLayoutVars>
      </dgm:prSet>
      <dgm:spPr/>
      <dgm:t>
        <a:bodyPr/>
        <a:lstStyle/>
        <a:p>
          <a:endParaRPr lang="en-US"/>
        </a:p>
      </dgm:t>
    </dgm:pt>
    <dgm:pt modelId="{8D66576E-9018-45CD-ADC9-85D09CC29DFF}" type="pres">
      <dgm:prSet presAssocID="{F31B4701-2C68-47EE-A474-8FACC627BC5F}" presName="invisiNode" presStyleLbl="node1" presStyleIdx="0" presStyleCnt="8"/>
      <dgm:spPr/>
    </dgm:pt>
    <dgm:pt modelId="{6E0B06C9-F7A2-4BDD-8E91-D89806DBB325}" type="pres">
      <dgm:prSet presAssocID="{F31B4701-2C68-47EE-A474-8FACC627BC5F}"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EFE3D9D3-4C6C-4395-8C25-1E55DE7BFE88}" type="pres">
      <dgm:prSet presAssocID="{149D1E82-4BA7-4D68-9E49-96381569EFB2}" presName="sibTrans" presStyleLbl="sibTrans2D1" presStyleIdx="0" presStyleCnt="0"/>
      <dgm:spPr/>
      <dgm:t>
        <a:bodyPr/>
        <a:lstStyle/>
        <a:p>
          <a:endParaRPr lang="en-US"/>
        </a:p>
      </dgm:t>
    </dgm:pt>
    <dgm:pt modelId="{5A9185C2-953E-478C-A31A-D5C09C82F5C3}" type="pres">
      <dgm:prSet presAssocID="{DC0F85D4-1EE4-4034-836D-5FF0CDD994FE}" presName="compNode" presStyleCnt="0"/>
      <dgm:spPr/>
    </dgm:pt>
    <dgm:pt modelId="{DC9C41DA-B20E-4A23-9F65-04F91962B49A}" type="pres">
      <dgm:prSet presAssocID="{DC0F85D4-1EE4-4034-836D-5FF0CDD994FE}" presName="bkgdShape" presStyleLbl="node1" presStyleIdx="1" presStyleCnt="8"/>
      <dgm:spPr/>
      <dgm:t>
        <a:bodyPr/>
        <a:lstStyle/>
        <a:p>
          <a:endParaRPr lang="en-US"/>
        </a:p>
      </dgm:t>
    </dgm:pt>
    <dgm:pt modelId="{A1724801-469E-465D-B47E-F80DEDF042BA}" type="pres">
      <dgm:prSet presAssocID="{DC0F85D4-1EE4-4034-836D-5FF0CDD994FE}" presName="nodeTx" presStyleLbl="node1" presStyleIdx="1" presStyleCnt="8">
        <dgm:presLayoutVars>
          <dgm:bulletEnabled val="1"/>
        </dgm:presLayoutVars>
      </dgm:prSet>
      <dgm:spPr/>
      <dgm:t>
        <a:bodyPr/>
        <a:lstStyle/>
        <a:p>
          <a:endParaRPr lang="en-US"/>
        </a:p>
      </dgm:t>
    </dgm:pt>
    <dgm:pt modelId="{99388B94-16FF-4403-AD39-9E84D420B948}" type="pres">
      <dgm:prSet presAssocID="{DC0F85D4-1EE4-4034-836D-5FF0CDD994FE}" presName="invisiNode" presStyleLbl="node1" presStyleIdx="1" presStyleCnt="8"/>
      <dgm:spPr/>
    </dgm:pt>
    <dgm:pt modelId="{D361AA64-2AF5-4964-BC8D-83DA045E63C1}" type="pres">
      <dgm:prSet presAssocID="{DC0F85D4-1EE4-4034-836D-5FF0CDD994FE}"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pt>
    <dgm:pt modelId="{506D67AD-E751-4740-A141-862BBF6B6E61}" type="pres">
      <dgm:prSet presAssocID="{AADA8D37-C163-4253-A814-60236D2624A8}" presName="sibTrans" presStyleLbl="sibTrans2D1" presStyleIdx="0" presStyleCnt="0"/>
      <dgm:spPr/>
      <dgm:t>
        <a:bodyPr/>
        <a:lstStyle/>
        <a:p>
          <a:endParaRPr lang="en-US"/>
        </a:p>
      </dgm:t>
    </dgm:pt>
    <dgm:pt modelId="{6E3716F6-5FD3-4CED-AAD3-5FD33CD53CB8}" type="pres">
      <dgm:prSet presAssocID="{55422A53-4E34-4EFF-AED1-87E096D238D1}" presName="compNode" presStyleCnt="0"/>
      <dgm:spPr/>
    </dgm:pt>
    <dgm:pt modelId="{9302C4D1-7494-45A8-846A-DEAE7939A11F}" type="pres">
      <dgm:prSet presAssocID="{55422A53-4E34-4EFF-AED1-87E096D238D1}" presName="bkgdShape" presStyleLbl="node1" presStyleIdx="2" presStyleCnt="8"/>
      <dgm:spPr/>
      <dgm:t>
        <a:bodyPr/>
        <a:lstStyle/>
        <a:p>
          <a:endParaRPr lang="en-US"/>
        </a:p>
      </dgm:t>
    </dgm:pt>
    <dgm:pt modelId="{E80486D2-61C2-4A2D-A579-0B3A58BEEA4F}" type="pres">
      <dgm:prSet presAssocID="{55422A53-4E34-4EFF-AED1-87E096D238D1}" presName="nodeTx" presStyleLbl="node1" presStyleIdx="2" presStyleCnt="8">
        <dgm:presLayoutVars>
          <dgm:bulletEnabled val="1"/>
        </dgm:presLayoutVars>
      </dgm:prSet>
      <dgm:spPr/>
      <dgm:t>
        <a:bodyPr/>
        <a:lstStyle/>
        <a:p>
          <a:endParaRPr lang="en-US"/>
        </a:p>
      </dgm:t>
    </dgm:pt>
    <dgm:pt modelId="{91F25B63-D3E0-4758-90DD-3367011F6616}" type="pres">
      <dgm:prSet presAssocID="{55422A53-4E34-4EFF-AED1-87E096D238D1}" presName="invisiNode" presStyleLbl="node1" presStyleIdx="2" presStyleCnt="8"/>
      <dgm:spPr/>
    </dgm:pt>
    <dgm:pt modelId="{048C93FF-AA91-424F-B1AE-8E75EBD65E1B}" type="pres">
      <dgm:prSet presAssocID="{55422A53-4E34-4EFF-AED1-87E096D238D1}"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 modelId="{C6629739-96DA-4AD6-B13F-AA2AF64BAF90}" type="pres">
      <dgm:prSet presAssocID="{1EBE0957-849A-4D17-8CB1-0D3BB02D3D1D}" presName="sibTrans" presStyleLbl="sibTrans2D1" presStyleIdx="0" presStyleCnt="0"/>
      <dgm:spPr/>
      <dgm:t>
        <a:bodyPr/>
        <a:lstStyle/>
        <a:p>
          <a:endParaRPr lang="en-US"/>
        </a:p>
      </dgm:t>
    </dgm:pt>
    <dgm:pt modelId="{9E52C52E-845F-4E27-AB90-7B3E4B10AA30}" type="pres">
      <dgm:prSet presAssocID="{CD2C3B26-2C72-4A0C-B383-BC64E464067E}" presName="compNode" presStyleCnt="0"/>
      <dgm:spPr/>
    </dgm:pt>
    <dgm:pt modelId="{F4A854D9-2591-40CE-954A-4FF204A43CEF}" type="pres">
      <dgm:prSet presAssocID="{CD2C3B26-2C72-4A0C-B383-BC64E464067E}" presName="bkgdShape" presStyleLbl="node1" presStyleIdx="3" presStyleCnt="8"/>
      <dgm:spPr/>
      <dgm:t>
        <a:bodyPr/>
        <a:lstStyle/>
        <a:p>
          <a:endParaRPr lang="en-US"/>
        </a:p>
      </dgm:t>
    </dgm:pt>
    <dgm:pt modelId="{26C74D04-8868-4EAA-ABBA-DE3E75BAF812}" type="pres">
      <dgm:prSet presAssocID="{CD2C3B26-2C72-4A0C-B383-BC64E464067E}" presName="nodeTx" presStyleLbl="node1" presStyleIdx="3" presStyleCnt="8">
        <dgm:presLayoutVars>
          <dgm:bulletEnabled val="1"/>
        </dgm:presLayoutVars>
      </dgm:prSet>
      <dgm:spPr/>
      <dgm:t>
        <a:bodyPr/>
        <a:lstStyle/>
        <a:p>
          <a:endParaRPr lang="en-US"/>
        </a:p>
      </dgm:t>
    </dgm:pt>
    <dgm:pt modelId="{A69EA11D-4C25-48A4-9CD1-F6324140A2E2}" type="pres">
      <dgm:prSet presAssocID="{CD2C3B26-2C72-4A0C-B383-BC64E464067E}" presName="invisiNode" presStyleLbl="node1" presStyleIdx="3" presStyleCnt="8"/>
      <dgm:spPr/>
    </dgm:pt>
    <dgm:pt modelId="{7CC52C21-1263-4215-A3E5-95EE3B1C99E3}" type="pres">
      <dgm:prSet presAssocID="{CD2C3B26-2C72-4A0C-B383-BC64E464067E}"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956F48DF-BA44-484C-B6E0-96D76B2AD1F2}" type="pres">
      <dgm:prSet presAssocID="{4A5EE776-122B-4043-9C2B-AFF817039164}" presName="sibTrans" presStyleLbl="sibTrans2D1" presStyleIdx="0" presStyleCnt="0"/>
      <dgm:spPr/>
      <dgm:t>
        <a:bodyPr/>
        <a:lstStyle/>
        <a:p>
          <a:endParaRPr lang="en-US"/>
        </a:p>
      </dgm:t>
    </dgm:pt>
    <dgm:pt modelId="{9E61A149-2EC9-4C09-B644-497B3F0D2B41}" type="pres">
      <dgm:prSet presAssocID="{BA4D1FAA-5C1A-49DB-97E0-7D90534CB508}" presName="compNode" presStyleCnt="0"/>
      <dgm:spPr/>
    </dgm:pt>
    <dgm:pt modelId="{1ED4EC96-D390-4A7F-A171-D5934D7C2AD2}" type="pres">
      <dgm:prSet presAssocID="{BA4D1FAA-5C1A-49DB-97E0-7D90534CB508}" presName="bkgdShape" presStyleLbl="node1" presStyleIdx="4" presStyleCnt="8"/>
      <dgm:spPr/>
      <dgm:t>
        <a:bodyPr/>
        <a:lstStyle/>
        <a:p>
          <a:endParaRPr lang="en-US"/>
        </a:p>
      </dgm:t>
    </dgm:pt>
    <dgm:pt modelId="{00927A85-5783-4B2E-B3AB-9F98775D3DC9}" type="pres">
      <dgm:prSet presAssocID="{BA4D1FAA-5C1A-49DB-97E0-7D90534CB508}" presName="nodeTx" presStyleLbl="node1" presStyleIdx="4" presStyleCnt="8">
        <dgm:presLayoutVars>
          <dgm:bulletEnabled val="1"/>
        </dgm:presLayoutVars>
      </dgm:prSet>
      <dgm:spPr/>
      <dgm:t>
        <a:bodyPr/>
        <a:lstStyle/>
        <a:p>
          <a:endParaRPr lang="en-US"/>
        </a:p>
      </dgm:t>
    </dgm:pt>
    <dgm:pt modelId="{749280BE-68EE-4D58-9BE0-E79D0030A0C4}" type="pres">
      <dgm:prSet presAssocID="{BA4D1FAA-5C1A-49DB-97E0-7D90534CB508}" presName="invisiNode" presStyleLbl="node1" presStyleIdx="4" presStyleCnt="8"/>
      <dgm:spPr/>
    </dgm:pt>
    <dgm:pt modelId="{E73816A5-3B71-4ED8-B152-C6FCDF7434A7}" type="pres">
      <dgm:prSet presAssocID="{BA4D1FAA-5C1A-49DB-97E0-7D90534CB508}"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pt>
    <dgm:pt modelId="{C056456F-CE26-4926-962D-1815261150B5}" type="pres">
      <dgm:prSet presAssocID="{D40B2B0B-D5DD-48A6-AD92-36BD18682F74}" presName="sibTrans" presStyleLbl="sibTrans2D1" presStyleIdx="0" presStyleCnt="0"/>
      <dgm:spPr/>
      <dgm:t>
        <a:bodyPr/>
        <a:lstStyle/>
        <a:p>
          <a:endParaRPr lang="en-US"/>
        </a:p>
      </dgm:t>
    </dgm:pt>
    <dgm:pt modelId="{D34700B4-C755-4C0C-B86C-2E5820FC1601}" type="pres">
      <dgm:prSet presAssocID="{62787780-1A7C-4D29-9D73-CFF262397D93}" presName="compNode" presStyleCnt="0"/>
      <dgm:spPr/>
    </dgm:pt>
    <dgm:pt modelId="{E8C0BE27-1061-4591-AD2D-054011138F2C}" type="pres">
      <dgm:prSet presAssocID="{62787780-1A7C-4D29-9D73-CFF262397D93}" presName="bkgdShape" presStyleLbl="node1" presStyleIdx="5" presStyleCnt="8"/>
      <dgm:spPr/>
      <dgm:t>
        <a:bodyPr/>
        <a:lstStyle/>
        <a:p>
          <a:endParaRPr lang="en-US"/>
        </a:p>
      </dgm:t>
    </dgm:pt>
    <dgm:pt modelId="{2F9F68A2-6DC1-4A45-ABEB-859F60969C86}" type="pres">
      <dgm:prSet presAssocID="{62787780-1A7C-4D29-9D73-CFF262397D93}" presName="nodeTx" presStyleLbl="node1" presStyleIdx="5" presStyleCnt="8">
        <dgm:presLayoutVars>
          <dgm:bulletEnabled val="1"/>
        </dgm:presLayoutVars>
      </dgm:prSet>
      <dgm:spPr/>
      <dgm:t>
        <a:bodyPr/>
        <a:lstStyle/>
        <a:p>
          <a:endParaRPr lang="en-US"/>
        </a:p>
      </dgm:t>
    </dgm:pt>
    <dgm:pt modelId="{D5C3B6AE-6ABB-43B0-A0B3-7FC836B00B07}" type="pres">
      <dgm:prSet presAssocID="{62787780-1A7C-4D29-9D73-CFF262397D93}" presName="invisiNode" presStyleLbl="node1" presStyleIdx="5" presStyleCnt="8"/>
      <dgm:spPr/>
    </dgm:pt>
    <dgm:pt modelId="{04D4260E-4C15-4E78-BB69-6071EAC257CB}" type="pres">
      <dgm:prSet presAssocID="{62787780-1A7C-4D29-9D73-CFF262397D93}"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dgm:spPr>
    </dgm:pt>
    <dgm:pt modelId="{37DA8034-3770-44A7-B786-62EE55E7036D}" type="pres">
      <dgm:prSet presAssocID="{6623C73F-5B16-437B-ACF6-6F510668F3F8}" presName="sibTrans" presStyleLbl="sibTrans2D1" presStyleIdx="0" presStyleCnt="0"/>
      <dgm:spPr/>
      <dgm:t>
        <a:bodyPr/>
        <a:lstStyle/>
        <a:p>
          <a:endParaRPr lang="en-US"/>
        </a:p>
      </dgm:t>
    </dgm:pt>
    <dgm:pt modelId="{08371D0C-2ED8-4E81-BDFE-A40E8DCBA739}" type="pres">
      <dgm:prSet presAssocID="{C4C386EF-FB19-4C46-8F06-A73D11CACFBF}" presName="compNode" presStyleCnt="0"/>
      <dgm:spPr/>
    </dgm:pt>
    <dgm:pt modelId="{48F2E9C2-C7E4-4CA8-8332-0F3D5A5EBBEF}" type="pres">
      <dgm:prSet presAssocID="{C4C386EF-FB19-4C46-8F06-A73D11CACFBF}" presName="bkgdShape" presStyleLbl="node1" presStyleIdx="6" presStyleCnt="8"/>
      <dgm:spPr/>
      <dgm:t>
        <a:bodyPr/>
        <a:lstStyle/>
        <a:p>
          <a:endParaRPr lang="en-US"/>
        </a:p>
      </dgm:t>
    </dgm:pt>
    <dgm:pt modelId="{A68057E2-A345-4059-B888-3219CC81E04D}" type="pres">
      <dgm:prSet presAssocID="{C4C386EF-FB19-4C46-8F06-A73D11CACFBF}" presName="nodeTx" presStyleLbl="node1" presStyleIdx="6" presStyleCnt="8">
        <dgm:presLayoutVars>
          <dgm:bulletEnabled val="1"/>
        </dgm:presLayoutVars>
      </dgm:prSet>
      <dgm:spPr/>
      <dgm:t>
        <a:bodyPr/>
        <a:lstStyle/>
        <a:p>
          <a:endParaRPr lang="en-US"/>
        </a:p>
      </dgm:t>
    </dgm:pt>
    <dgm:pt modelId="{4D8817D5-A7FC-466F-8311-91BB04CB0965}" type="pres">
      <dgm:prSet presAssocID="{C4C386EF-FB19-4C46-8F06-A73D11CACFBF}" presName="invisiNode" presStyleLbl="node1" presStyleIdx="6" presStyleCnt="8"/>
      <dgm:spPr/>
    </dgm:pt>
    <dgm:pt modelId="{47B11D08-CD2F-4494-957A-3CAE1A613913}" type="pres">
      <dgm:prSet presAssocID="{C4C386EF-FB19-4C46-8F06-A73D11CACFBF}"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 modelId="{D0648EBE-3E0C-484F-88D5-4F207E61702E}" type="pres">
      <dgm:prSet presAssocID="{C81E1A57-C2F0-4F87-B983-14BD3855366B}" presName="sibTrans" presStyleLbl="sibTrans2D1" presStyleIdx="0" presStyleCnt="0"/>
      <dgm:spPr/>
      <dgm:t>
        <a:bodyPr/>
        <a:lstStyle/>
        <a:p>
          <a:endParaRPr lang="en-US"/>
        </a:p>
      </dgm:t>
    </dgm:pt>
    <dgm:pt modelId="{29CCF206-F7FA-4095-8DF5-1EA1EE24831D}" type="pres">
      <dgm:prSet presAssocID="{87D31E82-29B4-4A9E-A909-B1390308D7A2}" presName="compNode" presStyleCnt="0"/>
      <dgm:spPr/>
    </dgm:pt>
    <dgm:pt modelId="{2B989FDD-B3FF-48D3-9F7F-35A360B1C11E}" type="pres">
      <dgm:prSet presAssocID="{87D31E82-29B4-4A9E-A909-B1390308D7A2}" presName="bkgdShape" presStyleLbl="node1" presStyleIdx="7" presStyleCnt="8"/>
      <dgm:spPr/>
      <dgm:t>
        <a:bodyPr/>
        <a:lstStyle/>
        <a:p>
          <a:endParaRPr lang="en-US"/>
        </a:p>
      </dgm:t>
    </dgm:pt>
    <dgm:pt modelId="{BA51E501-9CB8-469D-89C5-324C8B512639}" type="pres">
      <dgm:prSet presAssocID="{87D31E82-29B4-4A9E-A909-B1390308D7A2}" presName="nodeTx" presStyleLbl="node1" presStyleIdx="7" presStyleCnt="8">
        <dgm:presLayoutVars>
          <dgm:bulletEnabled val="1"/>
        </dgm:presLayoutVars>
      </dgm:prSet>
      <dgm:spPr/>
      <dgm:t>
        <a:bodyPr/>
        <a:lstStyle/>
        <a:p>
          <a:endParaRPr lang="en-US"/>
        </a:p>
      </dgm:t>
    </dgm:pt>
    <dgm:pt modelId="{53D9C925-C983-41C8-8FF5-DA2DCBB1FB3E}" type="pres">
      <dgm:prSet presAssocID="{87D31E82-29B4-4A9E-A909-B1390308D7A2}" presName="invisiNode" presStyleLbl="node1" presStyleIdx="7" presStyleCnt="8"/>
      <dgm:spPr/>
    </dgm:pt>
    <dgm:pt modelId="{A77011A0-7872-48C6-8780-6C0E60A6DE48}" type="pres">
      <dgm:prSet presAssocID="{87D31E82-29B4-4A9E-A909-B1390308D7A2}"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dgm:spPr>
    </dgm:pt>
  </dgm:ptLst>
  <dgm:cxnLst>
    <dgm:cxn modelId="{AC2985E6-E687-412D-AB2A-793814E39EF9}" srcId="{E0C7BA0A-D541-45D5-8A27-297ED1F974B5}" destId="{62787780-1A7C-4D29-9D73-CFF262397D93}" srcOrd="5" destOrd="0" parTransId="{F9F69039-F64C-4380-A844-1552A9F01242}" sibTransId="{6623C73F-5B16-437B-ACF6-6F510668F3F8}"/>
    <dgm:cxn modelId="{AB6D08AC-8B45-42A1-8740-93CEA24CE60C}" srcId="{E0C7BA0A-D541-45D5-8A27-297ED1F974B5}" destId="{C4C386EF-FB19-4C46-8F06-A73D11CACFBF}" srcOrd="6" destOrd="0" parTransId="{D40CABB0-0C48-4F1D-9AE2-AE0B702D8049}" sibTransId="{C81E1A57-C2F0-4F87-B983-14BD3855366B}"/>
    <dgm:cxn modelId="{69EC1D58-D355-4119-BC90-923CAE87E706}" type="presOf" srcId="{4A5EE776-122B-4043-9C2B-AFF817039164}" destId="{956F48DF-BA44-484C-B6E0-96D76B2AD1F2}" srcOrd="0" destOrd="0" presId="urn:microsoft.com/office/officeart/2005/8/layout/hList7"/>
    <dgm:cxn modelId="{F1AD4B9D-5D35-4AD2-9EAB-828C9EAD3C7F}" type="presOf" srcId="{C4C386EF-FB19-4C46-8F06-A73D11CACFBF}" destId="{48F2E9C2-C7E4-4CA8-8332-0F3D5A5EBBEF}" srcOrd="0" destOrd="0" presId="urn:microsoft.com/office/officeart/2005/8/layout/hList7"/>
    <dgm:cxn modelId="{ACF5D39D-D55B-449D-A307-9A64EFBFB164}" srcId="{E0C7BA0A-D541-45D5-8A27-297ED1F974B5}" destId="{F31B4701-2C68-47EE-A474-8FACC627BC5F}" srcOrd="0" destOrd="0" parTransId="{D9F59FE0-91B9-49BD-A9F2-DFF525FEA7D4}" sibTransId="{149D1E82-4BA7-4D68-9E49-96381569EFB2}"/>
    <dgm:cxn modelId="{CB60D37B-0F0C-4FF9-A98C-070277E0D966}" type="presOf" srcId="{DC0F85D4-1EE4-4034-836D-5FF0CDD994FE}" destId="{DC9C41DA-B20E-4A23-9F65-04F91962B49A}" srcOrd="0" destOrd="0" presId="urn:microsoft.com/office/officeart/2005/8/layout/hList7"/>
    <dgm:cxn modelId="{8869AC46-29F9-4717-910E-9853C2D27964}" type="presOf" srcId="{C81E1A57-C2F0-4F87-B983-14BD3855366B}" destId="{D0648EBE-3E0C-484F-88D5-4F207E61702E}" srcOrd="0" destOrd="0" presId="urn:microsoft.com/office/officeart/2005/8/layout/hList7"/>
    <dgm:cxn modelId="{24D1F542-F9F6-4977-ACEF-BCBD9B57B62E}" type="presOf" srcId="{BA4D1FAA-5C1A-49DB-97E0-7D90534CB508}" destId="{00927A85-5783-4B2E-B3AB-9F98775D3DC9}" srcOrd="1" destOrd="0" presId="urn:microsoft.com/office/officeart/2005/8/layout/hList7"/>
    <dgm:cxn modelId="{FB93B7B6-D637-497B-BE50-41E5F05DA326}" type="presOf" srcId="{62787780-1A7C-4D29-9D73-CFF262397D93}" destId="{2F9F68A2-6DC1-4A45-ABEB-859F60969C86}" srcOrd="1" destOrd="0" presId="urn:microsoft.com/office/officeart/2005/8/layout/hList7"/>
    <dgm:cxn modelId="{0A7B5928-C319-49CD-878F-9DA0551DA171}" srcId="{E0C7BA0A-D541-45D5-8A27-297ED1F974B5}" destId="{CD2C3B26-2C72-4A0C-B383-BC64E464067E}" srcOrd="3" destOrd="0" parTransId="{DC219D42-CBF1-486E-B846-33F74FCC1847}" sibTransId="{4A5EE776-122B-4043-9C2B-AFF817039164}"/>
    <dgm:cxn modelId="{FC3A4D15-DE19-444F-BB4F-A376357F169D}" type="presOf" srcId="{55422A53-4E34-4EFF-AED1-87E096D238D1}" destId="{E80486D2-61C2-4A2D-A579-0B3A58BEEA4F}" srcOrd="1" destOrd="0" presId="urn:microsoft.com/office/officeart/2005/8/layout/hList7"/>
    <dgm:cxn modelId="{D40542B8-1119-47AE-B0E5-52E80F626119}" srcId="{E0C7BA0A-D541-45D5-8A27-297ED1F974B5}" destId="{BA4D1FAA-5C1A-49DB-97E0-7D90534CB508}" srcOrd="4" destOrd="0" parTransId="{E7DABF78-B165-44F0-8C21-618D1D82B75B}" sibTransId="{D40B2B0B-D5DD-48A6-AD92-36BD18682F74}"/>
    <dgm:cxn modelId="{8706C462-4183-4298-A3C9-CF2B0E9A1A41}" type="presOf" srcId="{E0C7BA0A-D541-45D5-8A27-297ED1F974B5}" destId="{9C7BA040-6DD8-4AE6-9879-AB054A4578DF}" srcOrd="0" destOrd="0" presId="urn:microsoft.com/office/officeart/2005/8/layout/hList7"/>
    <dgm:cxn modelId="{7EA54658-CDED-4773-BA76-47F6E79AF76D}" type="presOf" srcId="{87D31E82-29B4-4A9E-A909-B1390308D7A2}" destId="{BA51E501-9CB8-469D-89C5-324C8B512639}" srcOrd="1" destOrd="0" presId="urn:microsoft.com/office/officeart/2005/8/layout/hList7"/>
    <dgm:cxn modelId="{0DAC13D0-02D2-4906-9BCC-0667C3BDF6F0}" type="presOf" srcId="{55422A53-4E34-4EFF-AED1-87E096D238D1}" destId="{9302C4D1-7494-45A8-846A-DEAE7939A11F}" srcOrd="0" destOrd="0" presId="urn:microsoft.com/office/officeart/2005/8/layout/hList7"/>
    <dgm:cxn modelId="{96C987D5-783B-4ECB-8185-D61E1AD73444}" type="presOf" srcId="{149D1E82-4BA7-4D68-9E49-96381569EFB2}" destId="{EFE3D9D3-4C6C-4395-8C25-1E55DE7BFE88}" srcOrd="0" destOrd="0" presId="urn:microsoft.com/office/officeart/2005/8/layout/hList7"/>
    <dgm:cxn modelId="{42E9FBA0-1546-4F5E-BDD8-2E1A68745DB6}" type="presOf" srcId="{62787780-1A7C-4D29-9D73-CFF262397D93}" destId="{E8C0BE27-1061-4591-AD2D-054011138F2C}" srcOrd="0" destOrd="0" presId="urn:microsoft.com/office/officeart/2005/8/layout/hList7"/>
    <dgm:cxn modelId="{E67B5409-1111-417F-A791-3C88645BC4EB}" srcId="{E0C7BA0A-D541-45D5-8A27-297ED1F974B5}" destId="{DC0F85D4-1EE4-4034-836D-5FF0CDD994FE}" srcOrd="1" destOrd="0" parTransId="{CDD7D9CE-F7E3-4490-91AE-BA5B75FFBC56}" sibTransId="{AADA8D37-C163-4253-A814-60236D2624A8}"/>
    <dgm:cxn modelId="{E58F1ED4-946E-412A-B231-AF8FBD999BA9}" type="presOf" srcId="{AADA8D37-C163-4253-A814-60236D2624A8}" destId="{506D67AD-E751-4740-A141-862BBF6B6E61}" srcOrd="0" destOrd="0" presId="urn:microsoft.com/office/officeart/2005/8/layout/hList7"/>
    <dgm:cxn modelId="{A6E22EF3-EA15-4FAF-B527-EC4EA578AAD4}" type="presOf" srcId="{BA4D1FAA-5C1A-49DB-97E0-7D90534CB508}" destId="{1ED4EC96-D390-4A7F-A171-D5934D7C2AD2}" srcOrd="0" destOrd="0" presId="urn:microsoft.com/office/officeart/2005/8/layout/hList7"/>
    <dgm:cxn modelId="{B9750323-9E2C-470F-8056-A913ECA576C3}" type="presOf" srcId="{CD2C3B26-2C72-4A0C-B383-BC64E464067E}" destId="{F4A854D9-2591-40CE-954A-4FF204A43CEF}" srcOrd="0" destOrd="0" presId="urn:microsoft.com/office/officeart/2005/8/layout/hList7"/>
    <dgm:cxn modelId="{368EBC2E-7D48-433F-941D-42F1B30B0170}" type="presOf" srcId="{CD2C3B26-2C72-4A0C-B383-BC64E464067E}" destId="{26C74D04-8868-4EAA-ABBA-DE3E75BAF812}" srcOrd="1" destOrd="0" presId="urn:microsoft.com/office/officeart/2005/8/layout/hList7"/>
    <dgm:cxn modelId="{1EDADF45-720A-4807-93D7-B17829ECA5A3}" type="presOf" srcId="{1EBE0957-849A-4D17-8CB1-0D3BB02D3D1D}" destId="{C6629739-96DA-4AD6-B13F-AA2AF64BAF90}" srcOrd="0" destOrd="0" presId="urn:microsoft.com/office/officeart/2005/8/layout/hList7"/>
    <dgm:cxn modelId="{8D4A7BF1-E91F-409B-84AC-526DF219DAA4}" type="presOf" srcId="{DC0F85D4-1EE4-4034-836D-5FF0CDD994FE}" destId="{A1724801-469E-465D-B47E-F80DEDF042BA}" srcOrd="1" destOrd="0" presId="urn:microsoft.com/office/officeart/2005/8/layout/hList7"/>
    <dgm:cxn modelId="{8C8A2167-39C1-4583-8DAC-1F7A79FDA7EE}" type="presOf" srcId="{D40B2B0B-D5DD-48A6-AD92-36BD18682F74}" destId="{C056456F-CE26-4926-962D-1815261150B5}" srcOrd="0" destOrd="0" presId="urn:microsoft.com/office/officeart/2005/8/layout/hList7"/>
    <dgm:cxn modelId="{D4494485-34D8-4166-BC54-08832C416D0C}" type="presOf" srcId="{C4C386EF-FB19-4C46-8F06-A73D11CACFBF}" destId="{A68057E2-A345-4059-B888-3219CC81E04D}" srcOrd="1" destOrd="0" presId="urn:microsoft.com/office/officeart/2005/8/layout/hList7"/>
    <dgm:cxn modelId="{41BBE3D4-02B8-47EF-8289-4028589206CD}" srcId="{E0C7BA0A-D541-45D5-8A27-297ED1F974B5}" destId="{55422A53-4E34-4EFF-AED1-87E096D238D1}" srcOrd="2" destOrd="0" parTransId="{6A4E5A90-8738-4108-8E4A-F0CCBAD9E5D3}" sibTransId="{1EBE0957-849A-4D17-8CB1-0D3BB02D3D1D}"/>
    <dgm:cxn modelId="{C0851562-FA8C-4262-B97C-79155A3DB4F3}" type="presOf" srcId="{6623C73F-5B16-437B-ACF6-6F510668F3F8}" destId="{37DA8034-3770-44A7-B786-62EE55E7036D}" srcOrd="0" destOrd="0" presId="urn:microsoft.com/office/officeart/2005/8/layout/hList7"/>
    <dgm:cxn modelId="{E40DD577-0661-4BC7-930D-05222AE72242}" type="presOf" srcId="{F31B4701-2C68-47EE-A474-8FACC627BC5F}" destId="{F4F27A6E-5B76-4123-8BDA-FB8C5DC9965A}" srcOrd="0" destOrd="0" presId="urn:microsoft.com/office/officeart/2005/8/layout/hList7"/>
    <dgm:cxn modelId="{D131C3A5-A2B9-4217-B380-6B864662E79E}" srcId="{E0C7BA0A-D541-45D5-8A27-297ED1F974B5}" destId="{87D31E82-29B4-4A9E-A909-B1390308D7A2}" srcOrd="7" destOrd="0" parTransId="{1DF3D748-D2DB-4E70-8DE2-B80866E47C4D}" sibTransId="{7AC999B1-388A-4F6B-A66B-8F21D39756B9}"/>
    <dgm:cxn modelId="{59E23908-538B-433F-B253-B5856CC70111}" type="presOf" srcId="{F31B4701-2C68-47EE-A474-8FACC627BC5F}" destId="{EB1DF99C-A085-42DC-9C03-BE537DE8AC20}" srcOrd="1" destOrd="0" presId="urn:microsoft.com/office/officeart/2005/8/layout/hList7"/>
    <dgm:cxn modelId="{18439144-E056-4356-B7F8-99FEC93D08A3}" type="presOf" srcId="{87D31E82-29B4-4A9E-A909-B1390308D7A2}" destId="{2B989FDD-B3FF-48D3-9F7F-35A360B1C11E}" srcOrd="0" destOrd="0" presId="urn:microsoft.com/office/officeart/2005/8/layout/hList7"/>
    <dgm:cxn modelId="{326ADDF9-A3F9-4879-8821-9E5E312B7E90}" type="presParOf" srcId="{9C7BA040-6DD8-4AE6-9879-AB054A4578DF}" destId="{0A2666C5-7EBB-4A2C-9A64-6036CF4191D6}" srcOrd="0" destOrd="0" presId="urn:microsoft.com/office/officeart/2005/8/layout/hList7"/>
    <dgm:cxn modelId="{6E8AC571-F917-46F8-A4B6-4C989BF75D01}" type="presParOf" srcId="{9C7BA040-6DD8-4AE6-9879-AB054A4578DF}" destId="{30F483A3-4AB1-43B2-B4E0-BA4964045EF8}" srcOrd="1" destOrd="0" presId="urn:microsoft.com/office/officeart/2005/8/layout/hList7"/>
    <dgm:cxn modelId="{E8966CD5-B9F5-4A5B-B760-0CFB32D7EEC9}" type="presParOf" srcId="{30F483A3-4AB1-43B2-B4E0-BA4964045EF8}" destId="{E087F2CC-E44E-4D20-814C-B1D72C78E89F}" srcOrd="0" destOrd="0" presId="urn:microsoft.com/office/officeart/2005/8/layout/hList7"/>
    <dgm:cxn modelId="{37791C69-DAA3-4B7C-888C-B4EC1E44ACAF}" type="presParOf" srcId="{E087F2CC-E44E-4D20-814C-B1D72C78E89F}" destId="{F4F27A6E-5B76-4123-8BDA-FB8C5DC9965A}" srcOrd="0" destOrd="0" presId="urn:microsoft.com/office/officeart/2005/8/layout/hList7"/>
    <dgm:cxn modelId="{89856451-BDBB-467E-9BEE-546BCCEBDD6F}" type="presParOf" srcId="{E087F2CC-E44E-4D20-814C-B1D72C78E89F}" destId="{EB1DF99C-A085-42DC-9C03-BE537DE8AC20}" srcOrd="1" destOrd="0" presId="urn:microsoft.com/office/officeart/2005/8/layout/hList7"/>
    <dgm:cxn modelId="{329BBBD6-C90C-4F10-B1AE-7502FDD1ED82}" type="presParOf" srcId="{E087F2CC-E44E-4D20-814C-B1D72C78E89F}" destId="{8D66576E-9018-45CD-ADC9-85D09CC29DFF}" srcOrd="2" destOrd="0" presId="urn:microsoft.com/office/officeart/2005/8/layout/hList7"/>
    <dgm:cxn modelId="{BBF743AB-D1B4-44C3-9989-C546A4B20377}" type="presParOf" srcId="{E087F2CC-E44E-4D20-814C-B1D72C78E89F}" destId="{6E0B06C9-F7A2-4BDD-8E91-D89806DBB325}" srcOrd="3" destOrd="0" presId="urn:microsoft.com/office/officeart/2005/8/layout/hList7"/>
    <dgm:cxn modelId="{59A0E36E-ACD1-4A59-88E7-3CAEF4AF4A83}" type="presParOf" srcId="{30F483A3-4AB1-43B2-B4E0-BA4964045EF8}" destId="{EFE3D9D3-4C6C-4395-8C25-1E55DE7BFE88}" srcOrd="1" destOrd="0" presId="urn:microsoft.com/office/officeart/2005/8/layout/hList7"/>
    <dgm:cxn modelId="{8EA457C2-84DA-4EFB-80D1-609A23AF8638}" type="presParOf" srcId="{30F483A3-4AB1-43B2-B4E0-BA4964045EF8}" destId="{5A9185C2-953E-478C-A31A-D5C09C82F5C3}" srcOrd="2" destOrd="0" presId="urn:microsoft.com/office/officeart/2005/8/layout/hList7"/>
    <dgm:cxn modelId="{9C7BBB37-A7BC-4C0B-AD66-96266AF5D10F}" type="presParOf" srcId="{5A9185C2-953E-478C-A31A-D5C09C82F5C3}" destId="{DC9C41DA-B20E-4A23-9F65-04F91962B49A}" srcOrd="0" destOrd="0" presId="urn:microsoft.com/office/officeart/2005/8/layout/hList7"/>
    <dgm:cxn modelId="{F409E4DE-2A2D-48CF-8F32-3BAFB4E7018A}" type="presParOf" srcId="{5A9185C2-953E-478C-A31A-D5C09C82F5C3}" destId="{A1724801-469E-465D-B47E-F80DEDF042BA}" srcOrd="1" destOrd="0" presId="urn:microsoft.com/office/officeart/2005/8/layout/hList7"/>
    <dgm:cxn modelId="{15547C22-ED1E-4416-BF39-6A85B84CF8BC}" type="presParOf" srcId="{5A9185C2-953E-478C-A31A-D5C09C82F5C3}" destId="{99388B94-16FF-4403-AD39-9E84D420B948}" srcOrd="2" destOrd="0" presId="urn:microsoft.com/office/officeart/2005/8/layout/hList7"/>
    <dgm:cxn modelId="{A104D683-260A-4138-9F44-11FF9E9CD85C}" type="presParOf" srcId="{5A9185C2-953E-478C-A31A-D5C09C82F5C3}" destId="{D361AA64-2AF5-4964-BC8D-83DA045E63C1}" srcOrd="3" destOrd="0" presId="urn:microsoft.com/office/officeart/2005/8/layout/hList7"/>
    <dgm:cxn modelId="{AB11CCA2-A9B2-4563-95B5-BFC47C375655}" type="presParOf" srcId="{30F483A3-4AB1-43B2-B4E0-BA4964045EF8}" destId="{506D67AD-E751-4740-A141-862BBF6B6E61}" srcOrd="3" destOrd="0" presId="urn:microsoft.com/office/officeart/2005/8/layout/hList7"/>
    <dgm:cxn modelId="{CD1029E1-C3FD-4AAF-943D-8E0C710E561E}" type="presParOf" srcId="{30F483A3-4AB1-43B2-B4E0-BA4964045EF8}" destId="{6E3716F6-5FD3-4CED-AAD3-5FD33CD53CB8}" srcOrd="4" destOrd="0" presId="urn:microsoft.com/office/officeart/2005/8/layout/hList7"/>
    <dgm:cxn modelId="{0989709C-27AD-45BB-AEDA-75A4C35CCC36}" type="presParOf" srcId="{6E3716F6-5FD3-4CED-AAD3-5FD33CD53CB8}" destId="{9302C4D1-7494-45A8-846A-DEAE7939A11F}" srcOrd="0" destOrd="0" presId="urn:microsoft.com/office/officeart/2005/8/layout/hList7"/>
    <dgm:cxn modelId="{A9A6E40D-0CB3-4644-8DD1-3163CDA9378E}" type="presParOf" srcId="{6E3716F6-5FD3-4CED-AAD3-5FD33CD53CB8}" destId="{E80486D2-61C2-4A2D-A579-0B3A58BEEA4F}" srcOrd="1" destOrd="0" presId="urn:microsoft.com/office/officeart/2005/8/layout/hList7"/>
    <dgm:cxn modelId="{5253987D-00F8-43D9-991C-DFF55A7BDD67}" type="presParOf" srcId="{6E3716F6-5FD3-4CED-AAD3-5FD33CD53CB8}" destId="{91F25B63-D3E0-4758-90DD-3367011F6616}" srcOrd="2" destOrd="0" presId="urn:microsoft.com/office/officeart/2005/8/layout/hList7"/>
    <dgm:cxn modelId="{45C2A4D7-EC8D-4A43-9D77-10829866B601}" type="presParOf" srcId="{6E3716F6-5FD3-4CED-AAD3-5FD33CD53CB8}" destId="{048C93FF-AA91-424F-B1AE-8E75EBD65E1B}" srcOrd="3" destOrd="0" presId="urn:microsoft.com/office/officeart/2005/8/layout/hList7"/>
    <dgm:cxn modelId="{3E38B8C2-B6F9-4DBF-B15E-525E53CC6AA6}" type="presParOf" srcId="{30F483A3-4AB1-43B2-B4E0-BA4964045EF8}" destId="{C6629739-96DA-4AD6-B13F-AA2AF64BAF90}" srcOrd="5" destOrd="0" presId="urn:microsoft.com/office/officeart/2005/8/layout/hList7"/>
    <dgm:cxn modelId="{4EA56D39-A558-403C-83EC-F18672668417}" type="presParOf" srcId="{30F483A3-4AB1-43B2-B4E0-BA4964045EF8}" destId="{9E52C52E-845F-4E27-AB90-7B3E4B10AA30}" srcOrd="6" destOrd="0" presId="urn:microsoft.com/office/officeart/2005/8/layout/hList7"/>
    <dgm:cxn modelId="{A4272F4D-7EF3-42B8-B0EE-91B907855AC4}" type="presParOf" srcId="{9E52C52E-845F-4E27-AB90-7B3E4B10AA30}" destId="{F4A854D9-2591-40CE-954A-4FF204A43CEF}" srcOrd="0" destOrd="0" presId="urn:microsoft.com/office/officeart/2005/8/layout/hList7"/>
    <dgm:cxn modelId="{C4946826-C0FF-4E2B-8920-DB612039145E}" type="presParOf" srcId="{9E52C52E-845F-4E27-AB90-7B3E4B10AA30}" destId="{26C74D04-8868-4EAA-ABBA-DE3E75BAF812}" srcOrd="1" destOrd="0" presId="urn:microsoft.com/office/officeart/2005/8/layout/hList7"/>
    <dgm:cxn modelId="{308BE26B-844E-468A-9560-F48C1700E56E}" type="presParOf" srcId="{9E52C52E-845F-4E27-AB90-7B3E4B10AA30}" destId="{A69EA11D-4C25-48A4-9CD1-F6324140A2E2}" srcOrd="2" destOrd="0" presId="urn:microsoft.com/office/officeart/2005/8/layout/hList7"/>
    <dgm:cxn modelId="{D0A049CD-0889-489C-88BA-596C773C209F}" type="presParOf" srcId="{9E52C52E-845F-4E27-AB90-7B3E4B10AA30}" destId="{7CC52C21-1263-4215-A3E5-95EE3B1C99E3}" srcOrd="3" destOrd="0" presId="urn:microsoft.com/office/officeart/2005/8/layout/hList7"/>
    <dgm:cxn modelId="{4F909248-02F4-4B87-BA61-45B03FC00E6B}" type="presParOf" srcId="{30F483A3-4AB1-43B2-B4E0-BA4964045EF8}" destId="{956F48DF-BA44-484C-B6E0-96D76B2AD1F2}" srcOrd="7" destOrd="0" presId="urn:microsoft.com/office/officeart/2005/8/layout/hList7"/>
    <dgm:cxn modelId="{36DFDE64-64B3-41FD-B1C3-1FC127E8936A}" type="presParOf" srcId="{30F483A3-4AB1-43B2-B4E0-BA4964045EF8}" destId="{9E61A149-2EC9-4C09-B644-497B3F0D2B41}" srcOrd="8" destOrd="0" presId="urn:microsoft.com/office/officeart/2005/8/layout/hList7"/>
    <dgm:cxn modelId="{46523FB9-1FD8-4246-9093-46C68318255F}" type="presParOf" srcId="{9E61A149-2EC9-4C09-B644-497B3F0D2B41}" destId="{1ED4EC96-D390-4A7F-A171-D5934D7C2AD2}" srcOrd="0" destOrd="0" presId="urn:microsoft.com/office/officeart/2005/8/layout/hList7"/>
    <dgm:cxn modelId="{5D43C873-F05B-4175-B5CD-A47281DD4E29}" type="presParOf" srcId="{9E61A149-2EC9-4C09-B644-497B3F0D2B41}" destId="{00927A85-5783-4B2E-B3AB-9F98775D3DC9}" srcOrd="1" destOrd="0" presId="urn:microsoft.com/office/officeart/2005/8/layout/hList7"/>
    <dgm:cxn modelId="{0F5A0E55-4883-45C9-B53A-9DB9DA660905}" type="presParOf" srcId="{9E61A149-2EC9-4C09-B644-497B3F0D2B41}" destId="{749280BE-68EE-4D58-9BE0-E79D0030A0C4}" srcOrd="2" destOrd="0" presId="urn:microsoft.com/office/officeart/2005/8/layout/hList7"/>
    <dgm:cxn modelId="{7291FB76-3276-4C6B-A5BE-41B05070F71C}" type="presParOf" srcId="{9E61A149-2EC9-4C09-B644-497B3F0D2B41}" destId="{E73816A5-3B71-4ED8-B152-C6FCDF7434A7}" srcOrd="3" destOrd="0" presId="urn:microsoft.com/office/officeart/2005/8/layout/hList7"/>
    <dgm:cxn modelId="{3D0431E8-9405-41EF-949C-28DEFECC09BB}" type="presParOf" srcId="{30F483A3-4AB1-43B2-B4E0-BA4964045EF8}" destId="{C056456F-CE26-4926-962D-1815261150B5}" srcOrd="9" destOrd="0" presId="urn:microsoft.com/office/officeart/2005/8/layout/hList7"/>
    <dgm:cxn modelId="{11B83BAD-0F5D-4C04-8A8F-2A8A8086E5B2}" type="presParOf" srcId="{30F483A3-4AB1-43B2-B4E0-BA4964045EF8}" destId="{D34700B4-C755-4C0C-B86C-2E5820FC1601}" srcOrd="10" destOrd="0" presId="urn:microsoft.com/office/officeart/2005/8/layout/hList7"/>
    <dgm:cxn modelId="{9AA22D53-0869-4F58-9130-3BAD5112636B}" type="presParOf" srcId="{D34700B4-C755-4C0C-B86C-2E5820FC1601}" destId="{E8C0BE27-1061-4591-AD2D-054011138F2C}" srcOrd="0" destOrd="0" presId="urn:microsoft.com/office/officeart/2005/8/layout/hList7"/>
    <dgm:cxn modelId="{A933542F-E305-4850-987B-C78624C763FF}" type="presParOf" srcId="{D34700B4-C755-4C0C-B86C-2E5820FC1601}" destId="{2F9F68A2-6DC1-4A45-ABEB-859F60969C86}" srcOrd="1" destOrd="0" presId="urn:microsoft.com/office/officeart/2005/8/layout/hList7"/>
    <dgm:cxn modelId="{13D1F544-73D6-48D3-BFA5-6FBFF6DFC4B9}" type="presParOf" srcId="{D34700B4-C755-4C0C-B86C-2E5820FC1601}" destId="{D5C3B6AE-6ABB-43B0-A0B3-7FC836B00B07}" srcOrd="2" destOrd="0" presId="urn:microsoft.com/office/officeart/2005/8/layout/hList7"/>
    <dgm:cxn modelId="{AD779934-0D3D-4048-8E73-C81E9D876B39}" type="presParOf" srcId="{D34700B4-C755-4C0C-B86C-2E5820FC1601}" destId="{04D4260E-4C15-4E78-BB69-6071EAC257CB}" srcOrd="3" destOrd="0" presId="urn:microsoft.com/office/officeart/2005/8/layout/hList7"/>
    <dgm:cxn modelId="{004ED720-A009-4E5A-B03C-3CBAB1B2DD71}" type="presParOf" srcId="{30F483A3-4AB1-43B2-B4E0-BA4964045EF8}" destId="{37DA8034-3770-44A7-B786-62EE55E7036D}" srcOrd="11" destOrd="0" presId="urn:microsoft.com/office/officeart/2005/8/layout/hList7"/>
    <dgm:cxn modelId="{B8FC66C8-BFCA-4258-BBAF-B078D80542CC}" type="presParOf" srcId="{30F483A3-4AB1-43B2-B4E0-BA4964045EF8}" destId="{08371D0C-2ED8-4E81-BDFE-A40E8DCBA739}" srcOrd="12" destOrd="0" presId="urn:microsoft.com/office/officeart/2005/8/layout/hList7"/>
    <dgm:cxn modelId="{891E1828-58C0-44C3-AA03-8D994EAA270F}" type="presParOf" srcId="{08371D0C-2ED8-4E81-BDFE-A40E8DCBA739}" destId="{48F2E9C2-C7E4-4CA8-8332-0F3D5A5EBBEF}" srcOrd="0" destOrd="0" presId="urn:microsoft.com/office/officeart/2005/8/layout/hList7"/>
    <dgm:cxn modelId="{E1099844-A3C0-4172-ADBB-4DCCAA429B70}" type="presParOf" srcId="{08371D0C-2ED8-4E81-BDFE-A40E8DCBA739}" destId="{A68057E2-A345-4059-B888-3219CC81E04D}" srcOrd="1" destOrd="0" presId="urn:microsoft.com/office/officeart/2005/8/layout/hList7"/>
    <dgm:cxn modelId="{C3E649AE-199E-48A2-9253-AF0A52E63F42}" type="presParOf" srcId="{08371D0C-2ED8-4E81-BDFE-A40E8DCBA739}" destId="{4D8817D5-A7FC-466F-8311-91BB04CB0965}" srcOrd="2" destOrd="0" presId="urn:microsoft.com/office/officeart/2005/8/layout/hList7"/>
    <dgm:cxn modelId="{A6B1A14F-4CCB-41F0-8300-4194CA8B2531}" type="presParOf" srcId="{08371D0C-2ED8-4E81-BDFE-A40E8DCBA739}" destId="{47B11D08-CD2F-4494-957A-3CAE1A613913}" srcOrd="3" destOrd="0" presId="urn:microsoft.com/office/officeart/2005/8/layout/hList7"/>
    <dgm:cxn modelId="{7C431D5B-0E19-4017-AED8-010AC393A495}" type="presParOf" srcId="{30F483A3-4AB1-43B2-B4E0-BA4964045EF8}" destId="{D0648EBE-3E0C-484F-88D5-4F207E61702E}" srcOrd="13" destOrd="0" presId="urn:microsoft.com/office/officeart/2005/8/layout/hList7"/>
    <dgm:cxn modelId="{02AC2952-9763-477F-89EF-F515F111739A}" type="presParOf" srcId="{30F483A3-4AB1-43B2-B4E0-BA4964045EF8}" destId="{29CCF206-F7FA-4095-8DF5-1EA1EE24831D}" srcOrd="14" destOrd="0" presId="urn:microsoft.com/office/officeart/2005/8/layout/hList7"/>
    <dgm:cxn modelId="{B342E3EB-F114-4858-810E-F6359D959F7C}" type="presParOf" srcId="{29CCF206-F7FA-4095-8DF5-1EA1EE24831D}" destId="{2B989FDD-B3FF-48D3-9F7F-35A360B1C11E}" srcOrd="0" destOrd="0" presId="urn:microsoft.com/office/officeart/2005/8/layout/hList7"/>
    <dgm:cxn modelId="{74AADF37-2A49-4E6F-AA58-7DE5293000DF}" type="presParOf" srcId="{29CCF206-F7FA-4095-8DF5-1EA1EE24831D}" destId="{BA51E501-9CB8-469D-89C5-324C8B512639}" srcOrd="1" destOrd="0" presId="urn:microsoft.com/office/officeart/2005/8/layout/hList7"/>
    <dgm:cxn modelId="{027AE5CE-F3B2-4443-A76A-56AE59AE512D}" type="presParOf" srcId="{29CCF206-F7FA-4095-8DF5-1EA1EE24831D}" destId="{53D9C925-C983-41C8-8FF5-DA2DCBB1FB3E}" srcOrd="2" destOrd="0" presId="urn:microsoft.com/office/officeart/2005/8/layout/hList7"/>
    <dgm:cxn modelId="{09E66754-99FE-4D42-BFB2-FEEBF6600EB2}" type="presParOf" srcId="{29CCF206-F7FA-4095-8DF5-1EA1EE24831D}" destId="{A77011A0-7872-48C6-8780-6C0E60A6DE4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7A6E-5B76-4123-8BDA-FB8C5DC9965A}">
      <dsp:nvSpPr>
        <dsp:cNvPr id="0" name=""/>
        <dsp:cNvSpPr/>
      </dsp:nvSpPr>
      <dsp:spPr>
        <a:xfrm>
          <a:off x="3341"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NUTRITION</a:t>
          </a:r>
          <a:endParaRPr lang="en-US" sz="1100" kern="1200" dirty="0">
            <a:latin typeface="+mj-lt"/>
          </a:endParaRPr>
        </a:p>
      </dsp:txBody>
      <dsp:txXfrm>
        <a:off x="3341" y="1903730"/>
        <a:ext cx="1004963" cy="1903730"/>
      </dsp:txXfrm>
    </dsp:sp>
    <dsp:sp modelId="{6E0B06C9-F7A2-4BDD-8E91-D89806DBB325}">
      <dsp:nvSpPr>
        <dsp:cNvPr id="0" name=""/>
        <dsp:cNvSpPr/>
      </dsp:nvSpPr>
      <dsp:spPr>
        <a:xfrm>
          <a:off x="33490" y="285559"/>
          <a:ext cx="944666" cy="15848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DC9C41DA-B20E-4A23-9F65-04F91962B49A}">
      <dsp:nvSpPr>
        <dsp:cNvPr id="0" name=""/>
        <dsp:cNvSpPr/>
      </dsp:nvSpPr>
      <dsp:spPr>
        <a:xfrm>
          <a:off x="1038454"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EXERCISE</a:t>
          </a:r>
          <a:endParaRPr lang="en-US" sz="2800" kern="1200" dirty="0">
            <a:latin typeface="+mj-lt"/>
          </a:endParaRPr>
        </a:p>
      </dsp:txBody>
      <dsp:txXfrm>
        <a:off x="1038454" y="1903730"/>
        <a:ext cx="1004963" cy="1903730"/>
      </dsp:txXfrm>
    </dsp:sp>
    <dsp:sp modelId="{D361AA64-2AF5-4964-BC8D-83DA045E63C1}">
      <dsp:nvSpPr>
        <dsp:cNvPr id="0" name=""/>
        <dsp:cNvSpPr/>
      </dsp:nvSpPr>
      <dsp:spPr>
        <a:xfrm>
          <a:off x="1068603" y="285559"/>
          <a:ext cx="944666" cy="15848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9302C4D1-7494-45A8-846A-DEAE7939A11F}">
      <dsp:nvSpPr>
        <dsp:cNvPr id="0" name=""/>
        <dsp:cNvSpPr/>
      </dsp:nvSpPr>
      <dsp:spPr>
        <a:xfrm>
          <a:off x="2073567"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WATER</a:t>
          </a:r>
          <a:endParaRPr lang="en-US" sz="2800" kern="1200" dirty="0">
            <a:latin typeface="+mj-lt"/>
          </a:endParaRPr>
        </a:p>
      </dsp:txBody>
      <dsp:txXfrm>
        <a:off x="2073567" y="1903730"/>
        <a:ext cx="1004963" cy="1903730"/>
      </dsp:txXfrm>
    </dsp:sp>
    <dsp:sp modelId="{048C93FF-AA91-424F-B1AE-8E75EBD65E1B}">
      <dsp:nvSpPr>
        <dsp:cNvPr id="0" name=""/>
        <dsp:cNvSpPr/>
      </dsp:nvSpPr>
      <dsp:spPr>
        <a:xfrm>
          <a:off x="2103716" y="285559"/>
          <a:ext cx="944666" cy="158485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F4A854D9-2591-40CE-954A-4FF204A43CEF}">
      <dsp:nvSpPr>
        <dsp:cNvPr id="0" name=""/>
        <dsp:cNvSpPr/>
      </dsp:nvSpPr>
      <dsp:spPr>
        <a:xfrm>
          <a:off x="3108680"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SUNLIGHT</a:t>
          </a:r>
          <a:endParaRPr lang="en-US" sz="2800" kern="1200" dirty="0">
            <a:latin typeface="+mj-lt"/>
          </a:endParaRPr>
        </a:p>
      </dsp:txBody>
      <dsp:txXfrm>
        <a:off x="3108680" y="1903730"/>
        <a:ext cx="1004963" cy="1903730"/>
      </dsp:txXfrm>
    </dsp:sp>
    <dsp:sp modelId="{7CC52C21-1263-4215-A3E5-95EE3B1C99E3}">
      <dsp:nvSpPr>
        <dsp:cNvPr id="0" name=""/>
        <dsp:cNvSpPr/>
      </dsp:nvSpPr>
      <dsp:spPr>
        <a:xfrm>
          <a:off x="3138829" y="285559"/>
          <a:ext cx="944666" cy="158485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1ED4EC96-D390-4A7F-A171-D5934D7C2AD2}">
      <dsp:nvSpPr>
        <dsp:cNvPr id="0" name=""/>
        <dsp:cNvSpPr/>
      </dsp:nvSpPr>
      <dsp:spPr>
        <a:xfrm>
          <a:off x="4143792"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TEMPERANCE</a:t>
          </a:r>
          <a:endParaRPr lang="en-US" sz="2400" kern="1200" dirty="0">
            <a:latin typeface="+mj-lt"/>
          </a:endParaRPr>
        </a:p>
      </dsp:txBody>
      <dsp:txXfrm>
        <a:off x="4143792" y="1903730"/>
        <a:ext cx="1004963" cy="1903730"/>
      </dsp:txXfrm>
    </dsp:sp>
    <dsp:sp modelId="{E73816A5-3B71-4ED8-B152-C6FCDF7434A7}">
      <dsp:nvSpPr>
        <dsp:cNvPr id="0" name=""/>
        <dsp:cNvSpPr/>
      </dsp:nvSpPr>
      <dsp:spPr>
        <a:xfrm>
          <a:off x="4173941" y="285559"/>
          <a:ext cx="944666" cy="158485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E8C0BE27-1061-4591-AD2D-054011138F2C}">
      <dsp:nvSpPr>
        <dsp:cNvPr id="0" name=""/>
        <dsp:cNvSpPr/>
      </dsp:nvSpPr>
      <dsp:spPr>
        <a:xfrm>
          <a:off x="5178905"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AIR</a:t>
          </a:r>
          <a:endParaRPr lang="en-US" sz="2800" kern="1200" dirty="0">
            <a:latin typeface="+mj-lt"/>
          </a:endParaRPr>
        </a:p>
      </dsp:txBody>
      <dsp:txXfrm>
        <a:off x="5178905" y="1903730"/>
        <a:ext cx="1004963" cy="1903730"/>
      </dsp:txXfrm>
    </dsp:sp>
    <dsp:sp modelId="{04D4260E-4C15-4E78-BB69-6071EAC257CB}">
      <dsp:nvSpPr>
        <dsp:cNvPr id="0" name=""/>
        <dsp:cNvSpPr/>
      </dsp:nvSpPr>
      <dsp:spPr>
        <a:xfrm>
          <a:off x="5209054" y="285559"/>
          <a:ext cx="944666" cy="158485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48F2E9C2-C7E4-4CA8-8332-0F3D5A5EBBEF}">
      <dsp:nvSpPr>
        <dsp:cNvPr id="0" name=""/>
        <dsp:cNvSpPr/>
      </dsp:nvSpPr>
      <dsp:spPr>
        <a:xfrm>
          <a:off x="6214018"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REST</a:t>
          </a:r>
          <a:endParaRPr lang="en-US" sz="2800" kern="1200" dirty="0">
            <a:latin typeface="+mj-lt"/>
          </a:endParaRPr>
        </a:p>
      </dsp:txBody>
      <dsp:txXfrm>
        <a:off x="6214018" y="1903730"/>
        <a:ext cx="1004963" cy="1903730"/>
      </dsp:txXfrm>
    </dsp:sp>
    <dsp:sp modelId="{47B11D08-CD2F-4494-957A-3CAE1A613913}">
      <dsp:nvSpPr>
        <dsp:cNvPr id="0" name=""/>
        <dsp:cNvSpPr/>
      </dsp:nvSpPr>
      <dsp:spPr>
        <a:xfrm>
          <a:off x="6244167" y="285559"/>
          <a:ext cx="944666" cy="158485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2B989FDD-B3FF-48D3-9F7F-35A360B1C11E}">
      <dsp:nvSpPr>
        <dsp:cNvPr id="0" name=""/>
        <dsp:cNvSpPr/>
      </dsp:nvSpPr>
      <dsp:spPr>
        <a:xfrm>
          <a:off x="7249131" y="0"/>
          <a:ext cx="1004963" cy="4759325"/>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TRUST</a:t>
          </a:r>
          <a:r>
            <a:rPr lang="en-US" sz="1500" kern="1200" dirty="0" smtClean="0">
              <a:latin typeface="+mj-lt"/>
            </a:rPr>
            <a:t> </a:t>
          </a:r>
          <a:r>
            <a:rPr lang="en-US" sz="2800" kern="1200" dirty="0" smtClean="0">
              <a:latin typeface="+mj-lt"/>
            </a:rPr>
            <a:t>IN GOD</a:t>
          </a:r>
          <a:endParaRPr lang="en-US" sz="2800" kern="1200" dirty="0">
            <a:latin typeface="+mj-lt"/>
          </a:endParaRPr>
        </a:p>
      </dsp:txBody>
      <dsp:txXfrm>
        <a:off x="7249131" y="1903730"/>
        <a:ext cx="1004963" cy="1903730"/>
      </dsp:txXfrm>
    </dsp:sp>
    <dsp:sp modelId="{A77011A0-7872-48C6-8780-6C0E60A6DE48}">
      <dsp:nvSpPr>
        <dsp:cNvPr id="0" name=""/>
        <dsp:cNvSpPr/>
      </dsp:nvSpPr>
      <dsp:spPr>
        <a:xfrm>
          <a:off x="7279280" y="285559"/>
          <a:ext cx="944666" cy="1584855"/>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0A2666C5-7EBB-4A2C-9A64-6036CF4191D6}">
      <dsp:nvSpPr>
        <dsp:cNvPr id="0" name=""/>
        <dsp:cNvSpPr/>
      </dsp:nvSpPr>
      <dsp:spPr>
        <a:xfrm>
          <a:off x="330297" y="3807460"/>
          <a:ext cx="7596842" cy="713898"/>
        </a:xfrm>
        <a:prstGeom prst="leftRightArrow">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60000"/>
              <a:hueOff val="0"/>
              <a:satOff val="0"/>
              <a:lumOff val="0"/>
              <a:alphaOff val="0"/>
              <a:shade val="25000"/>
              <a:satMod val="18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E7191E-7C92-4FFE-8467-D6B168FCE1FA}" type="datetimeFigureOut">
              <a:rPr lang="en-US" smtClean="0"/>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6E3B51-D48E-46AF-8A7A-9494A4335AD4}" type="slidenum">
              <a:rPr lang="en-US" smtClean="0"/>
              <a:t>‹#›</a:t>
            </a:fld>
            <a:endParaRPr lang="en-US"/>
          </a:p>
        </p:txBody>
      </p:sp>
    </p:spTree>
    <p:extLst>
      <p:ext uri="{BB962C8B-B14F-4D97-AF65-F5344CB8AC3E}">
        <p14:creationId xmlns:p14="http://schemas.microsoft.com/office/powerpoint/2010/main" val="341864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2FC11-DA34-4197-820A-981EE9B64FB9}"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F1027-5DCA-484A-BD94-8F08A207133D}" type="slidenum">
              <a:rPr lang="en-US" smtClean="0"/>
              <a:t>‹#›</a:t>
            </a:fld>
            <a:endParaRPr lang="en-US"/>
          </a:p>
        </p:txBody>
      </p:sp>
    </p:spTree>
    <p:extLst>
      <p:ext uri="{BB962C8B-B14F-4D97-AF65-F5344CB8AC3E}">
        <p14:creationId xmlns:p14="http://schemas.microsoft.com/office/powerpoint/2010/main" val="403043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12/6/2015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4970" y="306564"/>
            <a:ext cx="8229600" cy="712787"/>
          </a:xfrm>
        </p:spPr>
        <p:txBody>
          <a:bodyPr>
            <a:normAutofit/>
          </a:bodyPr>
          <a:lstStyle/>
          <a:p>
            <a:pPr eaLnBrk="1" hangingPunct="1"/>
            <a:r>
              <a:rPr lang="en-US" altLang="en-US" sz="3800" dirty="0" smtClean="0"/>
              <a:t>GOD’S LAWS OF HEALTH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08794410"/>
              </p:ext>
            </p:extLst>
          </p:nvPr>
        </p:nvGraphicFramePr>
        <p:xfrm>
          <a:off x="505563" y="1295400"/>
          <a:ext cx="825743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WordArt 2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437590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 (refrain)</a:t>
            </a:r>
            <a:endParaRPr lang="en-US" b="1" dirty="0"/>
          </a:p>
        </p:txBody>
      </p:sp>
      <p:sp>
        <p:nvSpPr>
          <p:cNvPr id="3" name="Content Placeholder 2"/>
          <p:cNvSpPr>
            <a:spLocks noGrp="1"/>
          </p:cNvSpPr>
          <p:nvPr>
            <p:ph sz="quarter" idx="1"/>
          </p:nvPr>
        </p:nvSpPr>
        <p:spPr>
          <a:xfrm>
            <a:off x="685800" y="1524000"/>
            <a:ext cx="7543800" cy="3886200"/>
          </a:xfrm>
          <a:prstGeom prst="rect">
            <a:avLst/>
          </a:prstGeom>
        </p:spPr>
        <p:txBody>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385992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Heb:4:9: There </a:t>
            </a:r>
            <a:r>
              <a:rPr lang="en-US" sz="2800" dirty="0" err="1"/>
              <a:t>remaineth</a:t>
            </a:r>
            <a:r>
              <a:rPr lang="en-US" sz="2800" dirty="0"/>
              <a:t> therefore a rest to the people of God.</a:t>
            </a:r>
          </a:p>
          <a:p>
            <a:r>
              <a:rPr lang="en-US" sz="2800" dirty="0"/>
              <a:t>Heb:4:10: For he that is entered into his rest, he also hath ceased from his own works, as God did from his.</a:t>
            </a:r>
          </a:p>
          <a:p>
            <a:r>
              <a:rPr lang="en-US" sz="2800" dirty="0"/>
              <a:t>Heb:4:11: Let us </a:t>
            </a:r>
            <a:r>
              <a:rPr lang="en-US" sz="2800" dirty="0" err="1"/>
              <a:t>labour</a:t>
            </a:r>
            <a:r>
              <a:rPr lang="en-US" sz="2800" dirty="0"/>
              <a:t> therefore to enter into that rest, lest any man fall after the same example of unbelief</a:t>
            </a:r>
            <a:r>
              <a:rPr lang="en-US" sz="2800" dirty="0" smtClean="0"/>
              <a:t>.</a:t>
            </a:r>
          </a:p>
        </p:txBody>
      </p:sp>
      <p:sp>
        <p:nvSpPr>
          <p:cNvPr id="3" name="Title 2"/>
          <p:cNvSpPr>
            <a:spLocks noGrp="1"/>
          </p:cNvSpPr>
          <p:nvPr>
            <p:ph type="title"/>
          </p:nvPr>
        </p:nvSpPr>
        <p:spPr/>
        <p:txBody>
          <a:bodyPr/>
          <a:lstStyle/>
          <a:p>
            <a:r>
              <a:rPr lang="en-US" altLang="en-US" dirty="0"/>
              <a:t>REST</a:t>
            </a:r>
            <a:endParaRPr lang="en-US" dirty="0"/>
          </a:p>
        </p:txBody>
      </p:sp>
    </p:spTree>
    <p:extLst>
      <p:ext uri="{BB962C8B-B14F-4D97-AF65-F5344CB8AC3E}">
        <p14:creationId xmlns:p14="http://schemas.microsoft.com/office/powerpoint/2010/main" val="158962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81200"/>
            <a:ext cx="7408333" cy="3450696"/>
          </a:xfrm>
        </p:spPr>
        <p:txBody>
          <a:bodyPr>
            <a:noAutofit/>
          </a:bodyPr>
          <a:lstStyle/>
          <a:p>
            <a:r>
              <a:rPr lang="en-US" sz="2800" dirty="0" smtClean="0"/>
              <a:t>M't:11:28</a:t>
            </a:r>
            <a:r>
              <a:rPr lang="en-US" sz="2800" dirty="0"/>
              <a:t>: Come unto me, all ye that </a:t>
            </a:r>
            <a:r>
              <a:rPr lang="en-US" sz="2800" dirty="0" err="1"/>
              <a:t>labour</a:t>
            </a:r>
            <a:r>
              <a:rPr lang="en-US" sz="2800" dirty="0"/>
              <a:t> and are heavy laden, and I will give you rest.</a:t>
            </a:r>
          </a:p>
          <a:p>
            <a:r>
              <a:rPr lang="en-US" sz="2800" dirty="0"/>
              <a:t>M't:11:29: Take my yoke upon you, and learn of me; for I am meek and lowly in heart: and ye shall find rest </a:t>
            </a:r>
            <a:endParaRPr lang="en-US" sz="2800" dirty="0" smtClean="0"/>
          </a:p>
          <a:p>
            <a:r>
              <a:rPr lang="en-US" sz="2800" dirty="0"/>
              <a:t>M'r:6:31: And he said unto them, Come ye yourselves apart into a desert place, and rest a while: for there were many coming and going, and they had no leisure so much as to eat. unto your souls.</a:t>
            </a:r>
          </a:p>
        </p:txBody>
      </p:sp>
      <p:sp>
        <p:nvSpPr>
          <p:cNvPr id="3" name="Title 2"/>
          <p:cNvSpPr>
            <a:spLocks noGrp="1"/>
          </p:cNvSpPr>
          <p:nvPr>
            <p:ph type="title"/>
          </p:nvPr>
        </p:nvSpPr>
        <p:spPr/>
        <p:txBody>
          <a:bodyPr/>
          <a:lstStyle/>
          <a:p>
            <a:r>
              <a:rPr lang="en-US" altLang="en-US" dirty="0"/>
              <a:t>REST</a:t>
            </a:r>
            <a:endParaRPr lang="en-US" dirty="0"/>
          </a:p>
        </p:txBody>
      </p:sp>
    </p:spTree>
    <p:extLst>
      <p:ext uri="{BB962C8B-B14F-4D97-AF65-F5344CB8AC3E}">
        <p14:creationId xmlns:p14="http://schemas.microsoft.com/office/powerpoint/2010/main" val="361847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dirty="0" smtClean="0"/>
              <a:t>REST</a:t>
            </a:r>
          </a:p>
        </p:txBody>
      </p:sp>
      <p:sp>
        <p:nvSpPr>
          <p:cNvPr id="92163" name="Rectangle 3"/>
          <p:cNvSpPr>
            <a:spLocks noGrp="1" noChangeArrowheads="1"/>
          </p:cNvSpPr>
          <p:nvPr>
            <p:ph idx="1"/>
          </p:nvPr>
        </p:nvSpPr>
        <p:spPr>
          <a:xfrm>
            <a:off x="304800" y="2362200"/>
            <a:ext cx="4630738" cy="3581400"/>
          </a:xfrm>
        </p:spPr>
        <p:txBody>
          <a:bodyPr>
            <a:noAutofit/>
          </a:bodyPr>
          <a:lstStyle/>
          <a:p>
            <a:r>
              <a:rPr lang="en-GB" altLang="en-US" sz="2800" b="1" dirty="0" smtClean="0">
                <a:ea typeface="Arial Unicode MS" pitchFamily="34" charset="-128"/>
                <a:cs typeface="Arial Unicode MS" pitchFamily="34" charset="-128"/>
              </a:rPr>
              <a:t>Avoid staying up late, and get plenty of rest. Eight hours of sleep is best. When we are tired our self-control becomes weakened, making it harder to resist temptation.</a:t>
            </a:r>
            <a:endParaRPr lang="en-US" altLang="en-US" sz="2800" b="1" dirty="0" smtClean="0"/>
          </a:p>
        </p:txBody>
      </p:sp>
      <p:sp>
        <p:nvSpPr>
          <p:cNvPr id="92164" name="WordArt 16"/>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921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38" y="1676400"/>
            <a:ext cx="2997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92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z="3900" b="1" smtClean="0"/>
              <a:t>REST</a:t>
            </a:r>
          </a:p>
        </p:txBody>
      </p:sp>
      <p:sp>
        <p:nvSpPr>
          <p:cNvPr id="93187" name="Rectangle 3"/>
          <p:cNvSpPr>
            <a:spLocks noGrp="1" noChangeArrowheads="1"/>
          </p:cNvSpPr>
          <p:nvPr>
            <p:ph idx="1"/>
          </p:nvPr>
        </p:nvSpPr>
        <p:spPr/>
        <p:txBody>
          <a:bodyPr>
            <a:normAutofit/>
          </a:bodyPr>
          <a:lstStyle/>
          <a:p>
            <a:pPr eaLnBrk="1" hangingPunct="1">
              <a:lnSpc>
                <a:spcPct val="80000"/>
              </a:lnSpc>
            </a:pPr>
            <a:r>
              <a:rPr lang="en-US" altLang="en-US" sz="3200" dirty="0" smtClean="0"/>
              <a:t>Some make themselves sick by overwork. For these, rest, freedom from care, and a spare diet, are essential to restoration of health. </a:t>
            </a:r>
            <a:endParaRPr lang="en-US" altLang="en-US" dirty="0" smtClean="0"/>
          </a:p>
        </p:txBody>
      </p:sp>
      <p:sp>
        <p:nvSpPr>
          <p:cNvPr id="93188"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93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517624"/>
            <a:ext cx="2609850" cy="211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12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z="4800" b="1" dirty="0" smtClean="0"/>
              <a:t>REST</a:t>
            </a:r>
            <a:endParaRPr lang="en-US" altLang="en-US" sz="3900" b="1" dirty="0" smtClean="0"/>
          </a:p>
        </p:txBody>
      </p:sp>
      <p:sp>
        <p:nvSpPr>
          <p:cNvPr id="94211" name="Rectangle 3"/>
          <p:cNvSpPr>
            <a:spLocks noGrp="1" noChangeArrowheads="1"/>
          </p:cNvSpPr>
          <p:nvPr>
            <p:ph idx="1"/>
          </p:nvPr>
        </p:nvSpPr>
        <p:spPr>
          <a:xfrm>
            <a:off x="496528" y="2529348"/>
            <a:ext cx="8114071" cy="3886200"/>
          </a:xfrm>
        </p:spPr>
        <p:txBody>
          <a:bodyPr>
            <a:noAutofit/>
          </a:bodyPr>
          <a:lstStyle/>
          <a:p>
            <a:pPr eaLnBrk="1" hangingPunct="1">
              <a:lnSpc>
                <a:spcPct val="80000"/>
              </a:lnSpc>
            </a:pPr>
            <a:r>
              <a:rPr lang="en-US" altLang="en-US" sz="3200" dirty="0" smtClean="0"/>
              <a:t>To those who are brain weary and nervous because of continual labor and close confinement, a visit to the country, where they can live a simple, carefree life, coming in close contact with the things of nature, will be most helpful. Roaming through the fields and the woods, picking the flowers, listening to the songs of the birds, will do far more that any other agency toward their recovery</a:t>
            </a:r>
            <a:r>
              <a:rPr lang="en-US" altLang="en-US" dirty="0" smtClean="0"/>
              <a:t>. MH Page 237</a:t>
            </a:r>
          </a:p>
        </p:txBody>
      </p:sp>
      <p:sp>
        <p:nvSpPr>
          <p:cNvPr id="94212"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94213" name="Picture 14" descr="image007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152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26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dirty="0" smtClean="0"/>
              <a:t>REST</a:t>
            </a:r>
          </a:p>
        </p:txBody>
      </p:sp>
      <p:sp>
        <p:nvSpPr>
          <p:cNvPr id="95235" name="Rectangle 3"/>
          <p:cNvSpPr>
            <a:spLocks noGrp="1" noChangeArrowheads="1"/>
          </p:cNvSpPr>
          <p:nvPr>
            <p:ph idx="1"/>
          </p:nvPr>
        </p:nvSpPr>
        <p:spPr>
          <a:xfrm>
            <a:off x="251509" y="2438400"/>
            <a:ext cx="5996891" cy="3200400"/>
          </a:xfrm>
        </p:spPr>
        <p:txBody>
          <a:bodyPr/>
          <a:lstStyle/>
          <a:p>
            <a:pPr eaLnBrk="1" hangingPunct="1"/>
            <a:r>
              <a:rPr lang="en-US" altLang="en-US" sz="2800" b="1" dirty="0" smtClean="0"/>
              <a:t>Ex:20:10: But the seventh day is the </a:t>
            </a:r>
            <a:r>
              <a:rPr lang="en-US" altLang="en-US" sz="2800" b="1" dirty="0" err="1" smtClean="0"/>
              <a:t>sabbath</a:t>
            </a:r>
            <a:r>
              <a:rPr lang="en-US" altLang="en-US" sz="2800" b="1" dirty="0" smtClean="0"/>
              <a:t> of the LORD thy God: in it thou shalt not do any work, ..........</a:t>
            </a:r>
          </a:p>
          <a:p>
            <a:pPr eaLnBrk="1" hangingPunct="1"/>
            <a:r>
              <a:rPr lang="en-US" altLang="en-US" sz="2800" b="1" dirty="0" smtClean="0"/>
              <a:t>Ex:20:11: For in six days the LORD made heaven and earth, the sea, and all that in them is, and rested the seventh day: wherefore the LORD blessed the </a:t>
            </a:r>
            <a:r>
              <a:rPr lang="en-US" altLang="en-US" sz="2800" b="1" dirty="0" err="1" smtClean="0"/>
              <a:t>sabbath</a:t>
            </a:r>
            <a:r>
              <a:rPr lang="en-US" altLang="en-US" sz="2800" b="1" dirty="0" smtClean="0"/>
              <a:t> day, and hallowed it.</a:t>
            </a:r>
          </a:p>
        </p:txBody>
      </p:sp>
      <p:pic>
        <p:nvPicPr>
          <p:cNvPr id="95237" name="Picture 8" descr="ATT032981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819400"/>
            <a:ext cx="2030802" cy="271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13" descr="sabb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0"/>
            <a:ext cx="17526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WordArt 17"/>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79300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 (refrain)</a:t>
            </a:r>
            <a:endParaRPr lang="en-US" b="1" dirty="0"/>
          </a:p>
        </p:txBody>
      </p:sp>
      <p:sp>
        <p:nvSpPr>
          <p:cNvPr id="3" name="Content Placeholder 2"/>
          <p:cNvSpPr>
            <a:spLocks noGrp="1"/>
          </p:cNvSpPr>
          <p:nvPr>
            <p:ph sz="quarter" idx="1"/>
          </p:nvPr>
        </p:nvSpPr>
        <p:spPr>
          <a:xfrm>
            <a:off x="685800" y="1524000"/>
            <a:ext cx="7543800" cy="3886200"/>
          </a:xfrm>
          <a:prstGeom prst="rect">
            <a:avLst/>
          </a:prstGeom>
        </p:spPr>
        <p:txBody>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502719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a:t>
            </a:r>
            <a:endParaRPr lang="en-US" b="1" dirty="0"/>
          </a:p>
        </p:txBody>
      </p:sp>
      <p:sp>
        <p:nvSpPr>
          <p:cNvPr id="3" name="Content Placeholder 2"/>
          <p:cNvSpPr>
            <a:spLocks noGrp="1"/>
          </p:cNvSpPr>
          <p:nvPr>
            <p:ph sz="quarter" idx="1"/>
          </p:nvPr>
        </p:nvSpPr>
        <p:spPr>
          <a:xfrm>
            <a:off x="469490" y="2286000"/>
            <a:ext cx="7543800" cy="3886200"/>
          </a:xfrm>
          <a:prstGeom prst="rect">
            <a:avLst/>
          </a:prstGeom>
        </p:spPr>
        <p:txBody>
          <a:bodyPr/>
          <a:lstStyle/>
          <a:p>
            <a:pPr marL="0" indent="0" algn="ctr">
              <a:spcBef>
                <a:spcPts val="0"/>
              </a:spcBef>
              <a:buNone/>
            </a:pPr>
            <a:r>
              <a:rPr lang="en-US" sz="2800" dirty="0" smtClean="0"/>
              <a:t>Water is your friend!</a:t>
            </a:r>
          </a:p>
          <a:p>
            <a:pPr marL="0" indent="0" algn="ctr">
              <a:spcBef>
                <a:spcPts val="0"/>
              </a:spcBef>
              <a:buNone/>
            </a:pPr>
            <a:r>
              <a:rPr lang="en-US" sz="2800" dirty="0" smtClean="0"/>
              <a:t>Used within, without</a:t>
            </a:r>
          </a:p>
          <a:p>
            <a:pPr marL="0" indent="0" algn="ctr">
              <a:spcBef>
                <a:spcPts val="0"/>
              </a:spcBef>
              <a:buNone/>
            </a:pPr>
            <a:r>
              <a:rPr lang="en-US" sz="2800" dirty="0" smtClean="0"/>
              <a:t>Cleanses, soothes, and heals,</a:t>
            </a:r>
          </a:p>
          <a:p>
            <a:pPr marL="0" indent="0" algn="ctr">
              <a:spcBef>
                <a:spcPts val="0"/>
              </a:spcBef>
              <a:buNone/>
            </a:pPr>
            <a:r>
              <a:rPr lang="en-US" sz="2800" dirty="0" smtClean="0"/>
              <a:t>Puts the germs to rout;</a:t>
            </a:r>
          </a:p>
          <a:p>
            <a:pPr marL="0" indent="0" algn="ctr">
              <a:spcBef>
                <a:spcPts val="0"/>
              </a:spcBef>
              <a:buNone/>
            </a:pPr>
            <a:r>
              <a:rPr lang="en-US" sz="2800" dirty="0" smtClean="0"/>
              <a:t>Rest repairs the rents</a:t>
            </a:r>
          </a:p>
          <a:p>
            <a:pPr marL="0" indent="0" algn="ctr">
              <a:spcBef>
                <a:spcPts val="0"/>
              </a:spcBef>
              <a:buNone/>
            </a:pPr>
            <a:r>
              <a:rPr lang="en-US" sz="2800" dirty="0" smtClean="0"/>
              <a:t>Stress of living brings,</a:t>
            </a:r>
          </a:p>
          <a:p>
            <a:pPr marL="0" indent="0" algn="ctr">
              <a:spcBef>
                <a:spcPts val="0"/>
              </a:spcBef>
              <a:buNone/>
            </a:pPr>
            <a:r>
              <a:rPr lang="en-US" sz="2800" dirty="0" smtClean="0"/>
              <a:t>Loosens taut and “ragged” nerves</a:t>
            </a:r>
          </a:p>
          <a:p>
            <a:pPr marL="0" indent="0" algn="ctr">
              <a:spcBef>
                <a:spcPts val="0"/>
              </a:spcBef>
              <a:buNone/>
            </a:pPr>
            <a:r>
              <a:rPr lang="en-US" sz="2800" dirty="0" smtClean="0"/>
              <a:t>And gives the spirit wings!</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457200" y="3276600"/>
            <a:ext cx="2148840" cy="1363980"/>
          </a:xfrm>
          <a:prstGeom prst="rect">
            <a:avLst/>
          </a:prstGeom>
        </p:spPr>
      </p:pic>
    </p:spTree>
    <p:extLst>
      <p:ext uri="{BB962C8B-B14F-4D97-AF65-F5344CB8AC3E}">
        <p14:creationId xmlns:p14="http://schemas.microsoft.com/office/powerpoint/2010/main" val="2755775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TotalTime>
  <Words>555</Words>
  <Application>Microsoft Office PowerPoint</Application>
  <PresentationFormat>On-screen Show (4:3)</PresentationFormat>
  <Paragraphs>64</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Waveform</vt:lpstr>
      <vt:lpstr>GOD’S LAWS OF HEALTH</vt:lpstr>
      <vt:lpstr>REST</vt:lpstr>
      <vt:lpstr>REST</vt:lpstr>
      <vt:lpstr>REST</vt:lpstr>
      <vt:lpstr>REST</vt:lpstr>
      <vt:lpstr>REST</vt:lpstr>
      <vt:lpstr>REST</vt:lpstr>
      <vt:lpstr>HEALTH SONG (refrain)</vt:lpstr>
      <vt:lpstr>HEALTH SONG</vt:lpstr>
      <vt:lpstr>HEALTH SONG (refrain)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LAWS OF HEALTH</dc:title>
  <dc:creator>Pritypearlie</dc:creator>
  <cp:lastModifiedBy>Pritypearlie</cp:lastModifiedBy>
  <cp:revision>7</cp:revision>
  <cp:lastPrinted>2015-12-06T14:07:52Z</cp:lastPrinted>
  <dcterms:created xsi:type="dcterms:W3CDTF">2015-12-06T12:35:47Z</dcterms:created>
  <dcterms:modified xsi:type="dcterms:W3CDTF">2015-12-06T14:39:29Z</dcterms:modified>
</cp:coreProperties>
</file>