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7" r:id="rId2"/>
    <p:sldId id="273" r:id="rId3"/>
    <p:sldId id="258" r:id="rId4"/>
    <p:sldId id="275" r:id="rId5"/>
    <p:sldId id="276" r:id="rId6"/>
    <p:sldId id="277" r:id="rId7"/>
    <p:sldId id="278" r:id="rId8"/>
    <p:sldId id="279" r:id="rId9"/>
    <p:sldId id="280" r:id="rId10"/>
    <p:sldId id="281" r:id="rId11"/>
    <p:sldId id="282" r:id="rId12"/>
    <p:sldId id="283" r:id="rId13"/>
    <p:sldId id="284" r:id="rId14"/>
    <p:sldId id="265"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7BA0A-D541-45D5-8A27-297ED1F974B5}" type="doc">
      <dgm:prSet loTypeId="urn:microsoft.com/office/officeart/2005/8/layout/hList7" loCatId="list" qsTypeId="urn:microsoft.com/office/officeart/2005/8/quickstyle/simple5" qsCatId="simple" csTypeId="urn:microsoft.com/office/officeart/2005/8/colors/accent1_2" csCatId="accent1" phldr="1"/>
      <dgm:spPr/>
      <dgm:t>
        <a:bodyPr/>
        <a:lstStyle/>
        <a:p>
          <a:endParaRPr lang="en-US"/>
        </a:p>
      </dgm:t>
    </dgm:pt>
    <dgm:pt modelId="{F31B4701-2C68-47EE-A474-8FACC627BC5F}">
      <dgm:prSet custT="1"/>
      <dgm:spPr/>
      <dgm:t>
        <a:bodyPr vert="vert270"/>
        <a:lstStyle/>
        <a:p>
          <a:pPr rtl="0"/>
          <a:r>
            <a:rPr lang="en-US" sz="2000" b="1" dirty="0" smtClean="0">
              <a:latin typeface="+mj-lt"/>
            </a:rPr>
            <a:t>NUTRITION</a:t>
          </a:r>
          <a:endParaRPr lang="en-US" sz="1050" b="1" dirty="0">
            <a:latin typeface="+mj-lt"/>
          </a:endParaRPr>
        </a:p>
      </dgm:t>
    </dgm:pt>
    <dgm:pt modelId="{D9F59FE0-91B9-49BD-A9F2-DFF525FEA7D4}" type="parTrans" cxnId="{ACF5D39D-D55B-449D-A307-9A64EFBFB164}">
      <dgm:prSet/>
      <dgm:spPr/>
      <dgm:t>
        <a:bodyPr/>
        <a:lstStyle/>
        <a:p>
          <a:endParaRPr lang="en-US"/>
        </a:p>
      </dgm:t>
    </dgm:pt>
    <dgm:pt modelId="{149D1E82-4BA7-4D68-9E49-96381569EFB2}" type="sibTrans" cxnId="{ACF5D39D-D55B-449D-A307-9A64EFBFB164}">
      <dgm:prSet/>
      <dgm:spPr/>
      <dgm:t>
        <a:bodyPr/>
        <a:lstStyle/>
        <a:p>
          <a:endParaRPr lang="en-US"/>
        </a:p>
      </dgm:t>
    </dgm:pt>
    <dgm:pt modelId="{DC0F85D4-1EE4-4034-836D-5FF0CDD994FE}">
      <dgm:prSet custT="1"/>
      <dgm:spPr/>
      <dgm:t>
        <a:bodyPr vert="vert270"/>
        <a:lstStyle/>
        <a:p>
          <a:pPr rtl="0"/>
          <a:r>
            <a:rPr lang="en-US" sz="2000" b="1" dirty="0" smtClean="0">
              <a:latin typeface="+mj-lt"/>
            </a:rPr>
            <a:t>EXERCISE</a:t>
          </a:r>
          <a:endParaRPr lang="en-US" sz="2000" b="1" dirty="0">
            <a:latin typeface="+mj-lt"/>
          </a:endParaRPr>
        </a:p>
      </dgm:t>
    </dgm:pt>
    <dgm:pt modelId="{CDD7D9CE-F7E3-4490-91AE-BA5B75FFBC56}" type="parTrans" cxnId="{E67B5409-1111-417F-A791-3C88645BC4EB}">
      <dgm:prSet/>
      <dgm:spPr/>
      <dgm:t>
        <a:bodyPr/>
        <a:lstStyle/>
        <a:p>
          <a:endParaRPr lang="en-US"/>
        </a:p>
      </dgm:t>
    </dgm:pt>
    <dgm:pt modelId="{AADA8D37-C163-4253-A814-60236D2624A8}" type="sibTrans" cxnId="{E67B5409-1111-417F-A791-3C88645BC4EB}">
      <dgm:prSet/>
      <dgm:spPr/>
      <dgm:t>
        <a:bodyPr/>
        <a:lstStyle/>
        <a:p>
          <a:endParaRPr lang="en-US"/>
        </a:p>
      </dgm:t>
    </dgm:pt>
    <dgm:pt modelId="{55422A53-4E34-4EFF-AED1-87E096D238D1}">
      <dgm:prSet custT="1"/>
      <dgm:spPr/>
      <dgm:t>
        <a:bodyPr vert="vert270"/>
        <a:lstStyle/>
        <a:p>
          <a:pPr rtl="0"/>
          <a:r>
            <a:rPr lang="en-US" sz="2800" dirty="0" smtClean="0">
              <a:latin typeface="+mj-lt"/>
            </a:rPr>
            <a:t>WATER</a:t>
          </a:r>
          <a:endParaRPr lang="en-US" sz="2800" dirty="0">
            <a:latin typeface="+mj-lt"/>
          </a:endParaRPr>
        </a:p>
      </dgm:t>
    </dgm:pt>
    <dgm:pt modelId="{6A4E5A90-8738-4108-8E4A-F0CCBAD9E5D3}" type="parTrans" cxnId="{41BBE3D4-02B8-47EF-8289-4028589206CD}">
      <dgm:prSet/>
      <dgm:spPr/>
      <dgm:t>
        <a:bodyPr/>
        <a:lstStyle/>
        <a:p>
          <a:endParaRPr lang="en-US"/>
        </a:p>
      </dgm:t>
    </dgm:pt>
    <dgm:pt modelId="{1EBE0957-849A-4D17-8CB1-0D3BB02D3D1D}" type="sibTrans" cxnId="{41BBE3D4-02B8-47EF-8289-4028589206CD}">
      <dgm:prSet/>
      <dgm:spPr/>
      <dgm:t>
        <a:bodyPr/>
        <a:lstStyle/>
        <a:p>
          <a:endParaRPr lang="en-US"/>
        </a:p>
      </dgm:t>
    </dgm:pt>
    <dgm:pt modelId="{CD2C3B26-2C72-4A0C-B383-BC64E464067E}">
      <dgm:prSet custT="1"/>
      <dgm:spPr/>
      <dgm:t>
        <a:bodyPr vert="vert270"/>
        <a:lstStyle/>
        <a:p>
          <a:pPr rtl="0"/>
          <a:r>
            <a:rPr lang="en-US" sz="2000" b="1" dirty="0" smtClean="0">
              <a:latin typeface="+mj-lt"/>
            </a:rPr>
            <a:t>SUNLIGHT</a:t>
          </a:r>
          <a:endParaRPr lang="en-US" sz="2800" b="1" dirty="0">
            <a:latin typeface="+mj-lt"/>
          </a:endParaRPr>
        </a:p>
      </dgm:t>
    </dgm:pt>
    <dgm:pt modelId="{DC219D42-CBF1-486E-B846-33F74FCC1847}" type="parTrans" cxnId="{0A7B5928-C319-49CD-878F-9DA0551DA171}">
      <dgm:prSet/>
      <dgm:spPr/>
      <dgm:t>
        <a:bodyPr/>
        <a:lstStyle/>
        <a:p>
          <a:endParaRPr lang="en-US"/>
        </a:p>
      </dgm:t>
    </dgm:pt>
    <dgm:pt modelId="{4A5EE776-122B-4043-9C2B-AFF817039164}" type="sibTrans" cxnId="{0A7B5928-C319-49CD-878F-9DA0551DA171}">
      <dgm:prSet/>
      <dgm:spPr/>
      <dgm:t>
        <a:bodyPr/>
        <a:lstStyle/>
        <a:p>
          <a:endParaRPr lang="en-US"/>
        </a:p>
      </dgm:t>
    </dgm:pt>
    <dgm:pt modelId="{BA4D1FAA-5C1A-49DB-97E0-7D90534CB508}">
      <dgm:prSet custT="1"/>
      <dgm:spPr/>
      <dgm:t>
        <a:bodyPr vert="vert270"/>
        <a:lstStyle/>
        <a:p>
          <a:pPr rtl="0"/>
          <a:r>
            <a:rPr lang="en-US" sz="1600" b="1" dirty="0" smtClean="0">
              <a:latin typeface="+mj-lt"/>
            </a:rPr>
            <a:t>TEMPERANCE</a:t>
          </a:r>
          <a:endParaRPr lang="en-US" sz="1600" b="1" dirty="0">
            <a:latin typeface="+mj-lt"/>
          </a:endParaRPr>
        </a:p>
      </dgm:t>
    </dgm:pt>
    <dgm:pt modelId="{E7DABF78-B165-44F0-8C21-618D1D82B75B}" type="parTrans" cxnId="{D40542B8-1119-47AE-B0E5-52E80F626119}">
      <dgm:prSet/>
      <dgm:spPr/>
      <dgm:t>
        <a:bodyPr/>
        <a:lstStyle/>
        <a:p>
          <a:endParaRPr lang="en-US"/>
        </a:p>
      </dgm:t>
    </dgm:pt>
    <dgm:pt modelId="{D40B2B0B-D5DD-48A6-AD92-36BD18682F74}" type="sibTrans" cxnId="{D40542B8-1119-47AE-B0E5-52E80F626119}">
      <dgm:prSet/>
      <dgm:spPr/>
      <dgm:t>
        <a:bodyPr/>
        <a:lstStyle/>
        <a:p>
          <a:endParaRPr lang="en-US"/>
        </a:p>
      </dgm:t>
    </dgm:pt>
    <dgm:pt modelId="{62787780-1A7C-4D29-9D73-CFF262397D93}">
      <dgm:prSet custT="1"/>
      <dgm:spPr/>
      <dgm:t>
        <a:bodyPr vert="vert270"/>
        <a:lstStyle/>
        <a:p>
          <a:pPr rtl="0"/>
          <a:r>
            <a:rPr lang="en-US" sz="2800" dirty="0" smtClean="0">
              <a:latin typeface="+mj-lt"/>
            </a:rPr>
            <a:t>AIR</a:t>
          </a:r>
          <a:endParaRPr lang="en-US" sz="2800" dirty="0">
            <a:latin typeface="+mj-lt"/>
          </a:endParaRPr>
        </a:p>
      </dgm:t>
    </dgm:pt>
    <dgm:pt modelId="{F9F69039-F64C-4380-A844-1552A9F01242}" type="parTrans" cxnId="{AC2985E6-E687-412D-AB2A-793814E39EF9}">
      <dgm:prSet/>
      <dgm:spPr/>
      <dgm:t>
        <a:bodyPr/>
        <a:lstStyle/>
        <a:p>
          <a:endParaRPr lang="en-US"/>
        </a:p>
      </dgm:t>
    </dgm:pt>
    <dgm:pt modelId="{6623C73F-5B16-437B-ACF6-6F510668F3F8}" type="sibTrans" cxnId="{AC2985E6-E687-412D-AB2A-793814E39EF9}">
      <dgm:prSet/>
      <dgm:spPr/>
      <dgm:t>
        <a:bodyPr/>
        <a:lstStyle/>
        <a:p>
          <a:endParaRPr lang="en-US"/>
        </a:p>
      </dgm:t>
    </dgm:pt>
    <dgm:pt modelId="{C4C386EF-FB19-4C46-8F06-A73D11CACFBF}">
      <dgm:prSet custT="1"/>
      <dgm:spPr/>
      <dgm:t>
        <a:bodyPr vert="vert270"/>
        <a:lstStyle/>
        <a:p>
          <a:pPr rtl="0"/>
          <a:r>
            <a:rPr lang="en-US" sz="2800" dirty="0" smtClean="0">
              <a:latin typeface="+mj-lt"/>
            </a:rPr>
            <a:t>REST</a:t>
          </a:r>
          <a:endParaRPr lang="en-US" sz="2800" dirty="0">
            <a:latin typeface="+mj-lt"/>
          </a:endParaRPr>
        </a:p>
      </dgm:t>
    </dgm:pt>
    <dgm:pt modelId="{D40CABB0-0C48-4F1D-9AE2-AE0B702D8049}" type="parTrans" cxnId="{AB6D08AC-8B45-42A1-8740-93CEA24CE60C}">
      <dgm:prSet/>
      <dgm:spPr/>
      <dgm:t>
        <a:bodyPr/>
        <a:lstStyle/>
        <a:p>
          <a:endParaRPr lang="en-US"/>
        </a:p>
      </dgm:t>
    </dgm:pt>
    <dgm:pt modelId="{C81E1A57-C2F0-4F87-B983-14BD3855366B}" type="sibTrans" cxnId="{AB6D08AC-8B45-42A1-8740-93CEA24CE60C}">
      <dgm:prSet/>
      <dgm:spPr/>
      <dgm:t>
        <a:bodyPr/>
        <a:lstStyle/>
        <a:p>
          <a:endParaRPr lang="en-US"/>
        </a:p>
      </dgm:t>
    </dgm:pt>
    <dgm:pt modelId="{87D31E82-29B4-4A9E-A909-B1390308D7A2}">
      <dgm:prSet custT="1"/>
      <dgm:spPr/>
      <dgm:t>
        <a:bodyPr vert="vert270"/>
        <a:lstStyle/>
        <a:p>
          <a:pPr rtl="0"/>
          <a:r>
            <a:rPr lang="en-US" sz="2800" dirty="0" smtClean="0">
              <a:latin typeface="+mj-lt"/>
            </a:rPr>
            <a:t>TRUST</a:t>
          </a:r>
          <a:r>
            <a:rPr lang="en-US" sz="1500" dirty="0" smtClean="0">
              <a:latin typeface="+mj-lt"/>
            </a:rPr>
            <a:t> </a:t>
          </a:r>
          <a:r>
            <a:rPr lang="en-US" sz="2800" dirty="0" smtClean="0">
              <a:latin typeface="+mj-lt"/>
            </a:rPr>
            <a:t>IN GOD</a:t>
          </a:r>
          <a:endParaRPr lang="en-US" sz="2800" dirty="0">
            <a:latin typeface="+mj-lt"/>
          </a:endParaRPr>
        </a:p>
      </dgm:t>
    </dgm:pt>
    <dgm:pt modelId="{1DF3D748-D2DB-4E70-8DE2-B80866E47C4D}" type="parTrans" cxnId="{D131C3A5-A2B9-4217-B380-6B864662E79E}">
      <dgm:prSet/>
      <dgm:spPr/>
      <dgm:t>
        <a:bodyPr/>
        <a:lstStyle/>
        <a:p>
          <a:endParaRPr lang="en-US"/>
        </a:p>
      </dgm:t>
    </dgm:pt>
    <dgm:pt modelId="{7AC999B1-388A-4F6B-A66B-8F21D39756B9}" type="sibTrans" cxnId="{D131C3A5-A2B9-4217-B380-6B864662E79E}">
      <dgm:prSet/>
      <dgm:spPr/>
      <dgm:t>
        <a:bodyPr/>
        <a:lstStyle/>
        <a:p>
          <a:endParaRPr lang="en-US"/>
        </a:p>
      </dgm:t>
    </dgm:pt>
    <dgm:pt modelId="{9C7BA040-6DD8-4AE6-9879-AB054A4578DF}" type="pres">
      <dgm:prSet presAssocID="{E0C7BA0A-D541-45D5-8A27-297ED1F974B5}" presName="Name0" presStyleCnt="0">
        <dgm:presLayoutVars>
          <dgm:dir/>
          <dgm:resizeHandles val="exact"/>
        </dgm:presLayoutVars>
      </dgm:prSet>
      <dgm:spPr/>
      <dgm:t>
        <a:bodyPr/>
        <a:lstStyle/>
        <a:p>
          <a:endParaRPr lang="en-US"/>
        </a:p>
      </dgm:t>
    </dgm:pt>
    <dgm:pt modelId="{0A2666C5-7EBB-4A2C-9A64-6036CF4191D6}" type="pres">
      <dgm:prSet presAssocID="{E0C7BA0A-D541-45D5-8A27-297ED1F974B5}" presName="fgShape" presStyleLbl="fgShp" presStyleIdx="0" presStyleCnt="1"/>
      <dgm:spPr/>
    </dgm:pt>
    <dgm:pt modelId="{30F483A3-4AB1-43B2-B4E0-BA4964045EF8}" type="pres">
      <dgm:prSet presAssocID="{E0C7BA0A-D541-45D5-8A27-297ED1F974B5}" presName="linComp" presStyleCnt="0"/>
      <dgm:spPr/>
    </dgm:pt>
    <dgm:pt modelId="{E087F2CC-E44E-4D20-814C-B1D72C78E89F}" type="pres">
      <dgm:prSet presAssocID="{F31B4701-2C68-47EE-A474-8FACC627BC5F}" presName="compNode" presStyleCnt="0"/>
      <dgm:spPr/>
    </dgm:pt>
    <dgm:pt modelId="{F4F27A6E-5B76-4123-8BDA-FB8C5DC9965A}" type="pres">
      <dgm:prSet presAssocID="{F31B4701-2C68-47EE-A474-8FACC627BC5F}" presName="bkgdShape" presStyleLbl="node1" presStyleIdx="0" presStyleCnt="8"/>
      <dgm:spPr/>
      <dgm:t>
        <a:bodyPr/>
        <a:lstStyle/>
        <a:p>
          <a:endParaRPr lang="en-US"/>
        </a:p>
      </dgm:t>
    </dgm:pt>
    <dgm:pt modelId="{EB1DF99C-A085-42DC-9C03-BE537DE8AC20}" type="pres">
      <dgm:prSet presAssocID="{F31B4701-2C68-47EE-A474-8FACC627BC5F}" presName="nodeTx" presStyleLbl="node1" presStyleIdx="0" presStyleCnt="8">
        <dgm:presLayoutVars>
          <dgm:bulletEnabled val="1"/>
        </dgm:presLayoutVars>
      </dgm:prSet>
      <dgm:spPr/>
      <dgm:t>
        <a:bodyPr/>
        <a:lstStyle/>
        <a:p>
          <a:endParaRPr lang="en-US"/>
        </a:p>
      </dgm:t>
    </dgm:pt>
    <dgm:pt modelId="{8D66576E-9018-45CD-ADC9-85D09CC29DFF}" type="pres">
      <dgm:prSet presAssocID="{F31B4701-2C68-47EE-A474-8FACC627BC5F}" presName="invisiNode" presStyleLbl="node1" presStyleIdx="0" presStyleCnt="8"/>
      <dgm:spPr/>
    </dgm:pt>
    <dgm:pt modelId="{6E0B06C9-F7A2-4BDD-8E91-D89806DBB325}" type="pres">
      <dgm:prSet presAssocID="{F31B4701-2C68-47EE-A474-8FACC627BC5F}" presName="imagNode"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pt>
    <dgm:pt modelId="{EFE3D9D3-4C6C-4395-8C25-1E55DE7BFE88}" type="pres">
      <dgm:prSet presAssocID="{149D1E82-4BA7-4D68-9E49-96381569EFB2}" presName="sibTrans" presStyleLbl="sibTrans2D1" presStyleIdx="0" presStyleCnt="0"/>
      <dgm:spPr/>
      <dgm:t>
        <a:bodyPr/>
        <a:lstStyle/>
        <a:p>
          <a:endParaRPr lang="en-US"/>
        </a:p>
      </dgm:t>
    </dgm:pt>
    <dgm:pt modelId="{5A9185C2-953E-478C-A31A-D5C09C82F5C3}" type="pres">
      <dgm:prSet presAssocID="{DC0F85D4-1EE4-4034-836D-5FF0CDD994FE}" presName="compNode" presStyleCnt="0"/>
      <dgm:spPr/>
    </dgm:pt>
    <dgm:pt modelId="{DC9C41DA-B20E-4A23-9F65-04F91962B49A}" type="pres">
      <dgm:prSet presAssocID="{DC0F85D4-1EE4-4034-836D-5FF0CDD994FE}" presName="bkgdShape" presStyleLbl="node1" presStyleIdx="1" presStyleCnt="8"/>
      <dgm:spPr/>
      <dgm:t>
        <a:bodyPr/>
        <a:lstStyle/>
        <a:p>
          <a:endParaRPr lang="en-US"/>
        </a:p>
      </dgm:t>
    </dgm:pt>
    <dgm:pt modelId="{A1724801-469E-465D-B47E-F80DEDF042BA}" type="pres">
      <dgm:prSet presAssocID="{DC0F85D4-1EE4-4034-836D-5FF0CDD994FE}" presName="nodeTx" presStyleLbl="node1" presStyleIdx="1" presStyleCnt="8">
        <dgm:presLayoutVars>
          <dgm:bulletEnabled val="1"/>
        </dgm:presLayoutVars>
      </dgm:prSet>
      <dgm:spPr/>
      <dgm:t>
        <a:bodyPr/>
        <a:lstStyle/>
        <a:p>
          <a:endParaRPr lang="en-US"/>
        </a:p>
      </dgm:t>
    </dgm:pt>
    <dgm:pt modelId="{99388B94-16FF-4403-AD39-9E84D420B948}" type="pres">
      <dgm:prSet presAssocID="{DC0F85D4-1EE4-4034-836D-5FF0CDD994FE}" presName="invisiNode" presStyleLbl="node1" presStyleIdx="1" presStyleCnt="8"/>
      <dgm:spPr/>
    </dgm:pt>
    <dgm:pt modelId="{D361AA64-2AF5-4964-BC8D-83DA045E63C1}" type="pres">
      <dgm:prSet presAssocID="{DC0F85D4-1EE4-4034-836D-5FF0CDD994FE}" presName="imagNode" presStyleLbl="f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dgm:spPr>
    </dgm:pt>
    <dgm:pt modelId="{506D67AD-E751-4740-A141-862BBF6B6E61}" type="pres">
      <dgm:prSet presAssocID="{AADA8D37-C163-4253-A814-60236D2624A8}" presName="sibTrans" presStyleLbl="sibTrans2D1" presStyleIdx="0" presStyleCnt="0"/>
      <dgm:spPr/>
      <dgm:t>
        <a:bodyPr/>
        <a:lstStyle/>
        <a:p>
          <a:endParaRPr lang="en-US"/>
        </a:p>
      </dgm:t>
    </dgm:pt>
    <dgm:pt modelId="{6E3716F6-5FD3-4CED-AAD3-5FD33CD53CB8}" type="pres">
      <dgm:prSet presAssocID="{55422A53-4E34-4EFF-AED1-87E096D238D1}" presName="compNode" presStyleCnt="0"/>
      <dgm:spPr/>
    </dgm:pt>
    <dgm:pt modelId="{9302C4D1-7494-45A8-846A-DEAE7939A11F}" type="pres">
      <dgm:prSet presAssocID="{55422A53-4E34-4EFF-AED1-87E096D238D1}" presName="bkgdShape" presStyleLbl="node1" presStyleIdx="2" presStyleCnt="8"/>
      <dgm:spPr/>
      <dgm:t>
        <a:bodyPr/>
        <a:lstStyle/>
        <a:p>
          <a:endParaRPr lang="en-US"/>
        </a:p>
      </dgm:t>
    </dgm:pt>
    <dgm:pt modelId="{E80486D2-61C2-4A2D-A579-0B3A58BEEA4F}" type="pres">
      <dgm:prSet presAssocID="{55422A53-4E34-4EFF-AED1-87E096D238D1}" presName="nodeTx" presStyleLbl="node1" presStyleIdx="2" presStyleCnt="8">
        <dgm:presLayoutVars>
          <dgm:bulletEnabled val="1"/>
        </dgm:presLayoutVars>
      </dgm:prSet>
      <dgm:spPr/>
      <dgm:t>
        <a:bodyPr/>
        <a:lstStyle/>
        <a:p>
          <a:endParaRPr lang="en-US"/>
        </a:p>
      </dgm:t>
    </dgm:pt>
    <dgm:pt modelId="{91F25B63-D3E0-4758-90DD-3367011F6616}" type="pres">
      <dgm:prSet presAssocID="{55422A53-4E34-4EFF-AED1-87E096D238D1}" presName="invisiNode" presStyleLbl="node1" presStyleIdx="2" presStyleCnt="8"/>
      <dgm:spPr/>
    </dgm:pt>
    <dgm:pt modelId="{048C93FF-AA91-424F-B1AE-8E75EBD65E1B}" type="pres">
      <dgm:prSet presAssocID="{55422A53-4E34-4EFF-AED1-87E096D238D1}" presName="imagNode" presStyleLbl="f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 modelId="{C6629739-96DA-4AD6-B13F-AA2AF64BAF90}" type="pres">
      <dgm:prSet presAssocID="{1EBE0957-849A-4D17-8CB1-0D3BB02D3D1D}" presName="sibTrans" presStyleLbl="sibTrans2D1" presStyleIdx="0" presStyleCnt="0"/>
      <dgm:spPr/>
      <dgm:t>
        <a:bodyPr/>
        <a:lstStyle/>
        <a:p>
          <a:endParaRPr lang="en-US"/>
        </a:p>
      </dgm:t>
    </dgm:pt>
    <dgm:pt modelId="{9E52C52E-845F-4E27-AB90-7B3E4B10AA30}" type="pres">
      <dgm:prSet presAssocID="{CD2C3B26-2C72-4A0C-B383-BC64E464067E}" presName="compNode" presStyleCnt="0"/>
      <dgm:spPr/>
    </dgm:pt>
    <dgm:pt modelId="{F4A854D9-2591-40CE-954A-4FF204A43CEF}" type="pres">
      <dgm:prSet presAssocID="{CD2C3B26-2C72-4A0C-B383-BC64E464067E}" presName="bkgdShape" presStyleLbl="node1" presStyleIdx="3" presStyleCnt="8"/>
      <dgm:spPr/>
      <dgm:t>
        <a:bodyPr/>
        <a:lstStyle/>
        <a:p>
          <a:endParaRPr lang="en-US"/>
        </a:p>
      </dgm:t>
    </dgm:pt>
    <dgm:pt modelId="{26C74D04-8868-4EAA-ABBA-DE3E75BAF812}" type="pres">
      <dgm:prSet presAssocID="{CD2C3B26-2C72-4A0C-B383-BC64E464067E}" presName="nodeTx" presStyleLbl="node1" presStyleIdx="3" presStyleCnt="8">
        <dgm:presLayoutVars>
          <dgm:bulletEnabled val="1"/>
        </dgm:presLayoutVars>
      </dgm:prSet>
      <dgm:spPr/>
      <dgm:t>
        <a:bodyPr/>
        <a:lstStyle/>
        <a:p>
          <a:endParaRPr lang="en-US"/>
        </a:p>
      </dgm:t>
    </dgm:pt>
    <dgm:pt modelId="{A69EA11D-4C25-48A4-9CD1-F6324140A2E2}" type="pres">
      <dgm:prSet presAssocID="{CD2C3B26-2C72-4A0C-B383-BC64E464067E}" presName="invisiNode" presStyleLbl="node1" presStyleIdx="3" presStyleCnt="8"/>
      <dgm:spPr/>
    </dgm:pt>
    <dgm:pt modelId="{7CC52C21-1263-4215-A3E5-95EE3B1C99E3}" type="pres">
      <dgm:prSet presAssocID="{CD2C3B26-2C72-4A0C-B383-BC64E464067E}" presName="imagNode" presStyleLbl="f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dgm:spPr>
    </dgm:pt>
    <dgm:pt modelId="{956F48DF-BA44-484C-B6E0-96D76B2AD1F2}" type="pres">
      <dgm:prSet presAssocID="{4A5EE776-122B-4043-9C2B-AFF817039164}" presName="sibTrans" presStyleLbl="sibTrans2D1" presStyleIdx="0" presStyleCnt="0"/>
      <dgm:spPr/>
      <dgm:t>
        <a:bodyPr/>
        <a:lstStyle/>
        <a:p>
          <a:endParaRPr lang="en-US"/>
        </a:p>
      </dgm:t>
    </dgm:pt>
    <dgm:pt modelId="{9E61A149-2EC9-4C09-B644-497B3F0D2B41}" type="pres">
      <dgm:prSet presAssocID="{BA4D1FAA-5C1A-49DB-97E0-7D90534CB508}" presName="compNode" presStyleCnt="0"/>
      <dgm:spPr/>
    </dgm:pt>
    <dgm:pt modelId="{1ED4EC96-D390-4A7F-A171-D5934D7C2AD2}" type="pres">
      <dgm:prSet presAssocID="{BA4D1FAA-5C1A-49DB-97E0-7D90534CB508}" presName="bkgdShape" presStyleLbl="node1" presStyleIdx="4" presStyleCnt="8"/>
      <dgm:spPr/>
      <dgm:t>
        <a:bodyPr/>
        <a:lstStyle/>
        <a:p>
          <a:endParaRPr lang="en-US"/>
        </a:p>
      </dgm:t>
    </dgm:pt>
    <dgm:pt modelId="{00927A85-5783-4B2E-B3AB-9F98775D3DC9}" type="pres">
      <dgm:prSet presAssocID="{BA4D1FAA-5C1A-49DB-97E0-7D90534CB508}" presName="nodeTx" presStyleLbl="node1" presStyleIdx="4" presStyleCnt="8">
        <dgm:presLayoutVars>
          <dgm:bulletEnabled val="1"/>
        </dgm:presLayoutVars>
      </dgm:prSet>
      <dgm:spPr/>
      <dgm:t>
        <a:bodyPr/>
        <a:lstStyle/>
        <a:p>
          <a:endParaRPr lang="en-US"/>
        </a:p>
      </dgm:t>
    </dgm:pt>
    <dgm:pt modelId="{749280BE-68EE-4D58-9BE0-E79D0030A0C4}" type="pres">
      <dgm:prSet presAssocID="{BA4D1FAA-5C1A-49DB-97E0-7D90534CB508}" presName="invisiNode" presStyleLbl="node1" presStyleIdx="4" presStyleCnt="8"/>
      <dgm:spPr/>
    </dgm:pt>
    <dgm:pt modelId="{E73816A5-3B71-4ED8-B152-C6FCDF7434A7}" type="pres">
      <dgm:prSet presAssocID="{BA4D1FAA-5C1A-49DB-97E0-7D90534CB508}" presName="imagNode" presStyleLbl="f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pt>
    <dgm:pt modelId="{C056456F-CE26-4926-962D-1815261150B5}" type="pres">
      <dgm:prSet presAssocID="{D40B2B0B-D5DD-48A6-AD92-36BD18682F74}" presName="sibTrans" presStyleLbl="sibTrans2D1" presStyleIdx="0" presStyleCnt="0"/>
      <dgm:spPr/>
      <dgm:t>
        <a:bodyPr/>
        <a:lstStyle/>
        <a:p>
          <a:endParaRPr lang="en-US"/>
        </a:p>
      </dgm:t>
    </dgm:pt>
    <dgm:pt modelId="{D34700B4-C755-4C0C-B86C-2E5820FC1601}" type="pres">
      <dgm:prSet presAssocID="{62787780-1A7C-4D29-9D73-CFF262397D93}" presName="compNode" presStyleCnt="0"/>
      <dgm:spPr/>
    </dgm:pt>
    <dgm:pt modelId="{E8C0BE27-1061-4591-AD2D-054011138F2C}" type="pres">
      <dgm:prSet presAssocID="{62787780-1A7C-4D29-9D73-CFF262397D93}" presName="bkgdShape" presStyleLbl="node1" presStyleIdx="5" presStyleCnt="8"/>
      <dgm:spPr/>
      <dgm:t>
        <a:bodyPr/>
        <a:lstStyle/>
        <a:p>
          <a:endParaRPr lang="en-US"/>
        </a:p>
      </dgm:t>
    </dgm:pt>
    <dgm:pt modelId="{2F9F68A2-6DC1-4A45-ABEB-859F60969C86}" type="pres">
      <dgm:prSet presAssocID="{62787780-1A7C-4D29-9D73-CFF262397D93}" presName="nodeTx" presStyleLbl="node1" presStyleIdx="5" presStyleCnt="8">
        <dgm:presLayoutVars>
          <dgm:bulletEnabled val="1"/>
        </dgm:presLayoutVars>
      </dgm:prSet>
      <dgm:spPr/>
      <dgm:t>
        <a:bodyPr/>
        <a:lstStyle/>
        <a:p>
          <a:endParaRPr lang="en-US"/>
        </a:p>
      </dgm:t>
    </dgm:pt>
    <dgm:pt modelId="{D5C3B6AE-6ABB-43B0-A0B3-7FC836B00B07}" type="pres">
      <dgm:prSet presAssocID="{62787780-1A7C-4D29-9D73-CFF262397D93}" presName="invisiNode" presStyleLbl="node1" presStyleIdx="5" presStyleCnt="8"/>
      <dgm:spPr/>
    </dgm:pt>
    <dgm:pt modelId="{04D4260E-4C15-4E78-BB69-6071EAC257CB}" type="pres">
      <dgm:prSet presAssocID="{62787780-1A7C-4D29-9D73-CFF262397D93}" presName="imagNode" presStyleLbl="f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dgm:spPr>
    </dgm:pt>
    <dgm:pt modelId="{37DA8034-3770-44A7-B786-62EE55E7036D}" type="pres">
      <dgm:prSet presAssocID="{6623C73F-5B16-437B-ACF6-6F510668F3F8}" presName="sibTrans" presStyleLbl="sibTrans2D1" presStyleIdx="0" presStyleCnt="0"/>
      <dgm:spPr/>
      <dgm:t>
        <a:bodyPr/>
        <a:lstStyle/>
        <a:p>
          <a:endParaRPr lang="en-US"/>
        </a:p>
      </dgm:t>
    </dgm:pt>
    <dgm:pt modelId="{08371D0C-2ED8-4E81-BDFE-A40E8DCBA739}" type="pres">
      <dgm:prSet presAssocID="{C4C386EF-FB19-4C46-8F06-A73D11CACFBF}" presName="compNode" presStyleCnt="0"/>
      <dgm:spPr/>
    </dgm:pt>
    <dgm:pt modelId="{48F2E9C2-C7E4-4CA8-8332-0F3D5A5EBBEF}" type="pres">
      <dgm:prSet presAssocID="{C4C386EF-FB19-4C46-8F06-A73D11CACFBF}" presName="bkgdShape" presStyleLbl="node1" presStyleIdx="6" presStyleCnt="8"/>
      <dgm:spPr/>
      <dgm:t>
        <a:bodyPr/>
        <a:lstStyle/>
        <a:p>
          <a:endParaRPr lang="en-US"/>
        </a:p>
      </dgm:t>
    </dgm:pt>
    <dgm:pt modelId="{A68057E2-A345-4059-B888-3219CC81E04D}" type="pres">
      <dgm:prSet presAssocID="{C4C386EF-FB19-4C46-8F06-A73D11CACFBF}" presName="nodeTx" presStyleLbl="node1" presStyleIdx="6" presStyleCnt="8">
        <dgm:presLayoutVars>
          <dgm:bulletEnabled val="1"/>
        </dgm:presLayoutVars>
      </dgm:prSet>
      <dgm:spPr/>
      <dgm:t>
        <a:bodyPr/>
        <a:lstStyle/>
        <a:p>
          <a:endParaRPr lang="en-US"/>
        </a:p>
      </dgm:t>
    </dgm:pt>
    <dgm:pt modelId="{4D8817D5-A7FC-466F-8311-91BB04CB0965}" type="pres">
      <dgm:prSet presAssocID="{C4C386EF-FB19-4C46-8F06-A73D11CACFBF}" presName="invisiNode" presStyleLbl="node1" presStyleIdx="6" presStyleCnt="8"/>
      <dgm:spPr/>
    </dgm:pt>
    <dgm:pt modelId="{47B11D08-CD2F-4494-957A-3CAE1A613913}" type="pres">
      <dgm:prSet presAssocID="{C4C386EF-FB19-4C46-8F06-A73D11CACFBF}" presName="imagNode" presStyleLbl="f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dgm:spPr>
    </dgm:pt>
    <dgm:pt modelId="{D0648EBE-3E0C-484F-88D5-4F207E61702E}" type="pres">
      <dgm:prSet presAssocID="{C81E1A57-C2F0-4F87-B983-14BD3855366B}" presName="sibTrans" presStyleLbl="sibTrans2D1" presStyleIdx="0" presStyleCnt="0"/>
      <dgm:spPr/>
      <dgm:t>
        <a:bodyPr/>
        <a:lstStyle/>
        <a:p>
          <a:endParaRPr lang="en-US"/>
        </a:p>
      </dgm:t>
    </dgm:pt>
    <dgm:pt modelId="{29CCF206-F7FA-4095-8DF5-1EA1EE24831D}" type="pres">
      <dgm:prSet presAssocID="{87D31E82-29B4-4A9E-A909-B1390308D7A2}" presName="compNode" presStyleCnt="0"/>
      <dgm:spPr/>
    </dgm:pt>
    <dgm:pt modelId="{2B989FDD-B3FF-48D3-9F7F-35A360B1C11E}" type="pres">
      <dgm:prSet presAssocID="{87D31E82-29B4-4A9E-A909-B1390308D7A2}" presName="bkgdShape" presStyleLbl="node1" presStyleIdx="7" presStyleCnt="8"/>
      <dgm:spPr/>
      <dgm:t>
        <a:bodyPr/>
        <a:lstStyle/>
        <a:p>
          <a:endParaRPr lang="en-US"/>
        </a:p>
      </dgm:t>
    </dgm:pt>
    <dgm:pt modelId="{BA51E501-9CB8-469D-89C5-324C8B512639}" type="pres">
      <dgm:prSet presAssocID="{87D31E82-29B4-4A9E-A909-B1390308D7A2}" presName="nodeTx" presStyleLbl="node1" presStyleIdx="7" presStyleCnt="8">
        <dgm:presLayoutVars>
          <dgm:bulletEnabled val="1"/>
        </dgm:presLayoutVars>
      </dgm:prSet>
      <dgm:spPr/>
      <dgm:t>
        <a:bodyPr/>
        <a:lstStyle/>
        <a:p>
          <a:endParaRPr lang="en-US"/>
        </a:p>
      </dgm:t>
    </dgm:pt>
    <dgm:pt modelId="{53D9C925-C983-41C8-8FF5-DA2DCBB1FB3E}" type="pres">
      <dgm:prSet presAssocID="{87D31E82-29B4-4A9E-A909-B1390308D7A2}" presName="invisiNode" presStyleLbl="node1" presStyleIdx="7" presStyleCnt="8"/>
      <dgm:spPr/>
    </dgm:pt>
    <dgm:pt modelId="{A77011A0-7872-48C6-8780-6C0E60A6DE48}" type="pres">
      <dgm:prSet presAssocID="{87D31E82-29B4-4A9E-A909-B1390308D7A2}" presName="imagNode" presStyleLbl="f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dgm:spPr>
    </dgm:pt>
  </dgm:ptLst>
  <dgm:cxnLst>
    <dgm:cxn modelId="{0A7B5928-C319-49CD-878F-9DA0551DA171}" srcId="{E0C7BA0A-D541-45D5-8A27-297ED1F974B5}" destId="{CD2C3B26-2C72-4A0C-B383-BC64E464067E}" srcOrd="3" destOrd="0" parTransId="{DC219D42-CBF1-486E-B846-33F74FCC1847}" sibTransId="{4A5EE776-122B-4043-9C2B-AFF817039164}"/>
    <dgm:cxn modelId="{521B4F7B-8CFD-475D-AAA4-7FCACCC68F06}" type="presOf" srcId="{AADA8D37-C163-4253-A814-60236D2624A8}" destId="{506D67AD-E751-4740-A141-862BBF6B6E61}" srcOrd="0" destOrd="0" presId="urn:microsoft.com/office/officeart/2005/8/layout/hList7"/>
    <dgm:cxn modelId="{11D0FCAE-663A-4CCE-B9F5-62628B1C4E82}" type="presOf" srcId="{87D31E82-29B4-4A9E-A909-B1390308D7A2}" destId="{2B989FDD-B3FF-48D3-9F7F-35A360B1C11E}" srcOrd="0" destOrd="0" presId="urn:microsoft.com/office/officeart/2005/8/layout/hList7"/>
    <dgm:cxn modelId="{ACF5D39D-D55B-449D-A307-9A64EFBFB164}" srcId="{E0C7BA0A-D541-45D5-8A27-297ED1F974B5}" destId="{F31B4701-2C68-47EE-A474-8FACC627BC5F}" srcOrd="0" destOrd="0" parTransId="{D9F59FE0-91B9-49BD-A9F2-DFF525FEA7D4}" sibTransId="{149D1E82-4BA7-4D68-9E49-96381569EFB2}"/>
    <dgm:cxn modelId="{B3B1E549-B2D9-45E4-8732-650E9BC71BAD}" type="presOf" srcId="{6623C73F-5B16-437B-ACF6-6F510668F3F8}" destId="{37DA8034-3770-44A7-B786-62EE55E7036D}" srcOrd="0" destOrd="0" presId="urn:microsoft.com/office/officeart/2005/8/layout/hList7"/>
    <dgm:cxn modelId="{9014A573-7407-46D1-A443-F744333CE449}" type="presOf" srcId="{C4C386EF-FB19-4C46-8F06-A73D11CACFBF}" destId="{48F2E9C2-C7E4-4CA8-8332-0F3D5A5EBBEF}" srcOrd="0" destOrd="0" presId="urn:microsoft.com/office/officeart/2005/8/layout/hList7"/>
    <dgm:cxn modelId="{AB6D08AC-8B45-42A1-8740-93CEA24CE60C}" srcId="{E0C7BA0A-D541-45D5-8A27-297ED1F974B5}" destId="{C4C386EF-FB19-4C46-8F06-A73D11CACFBF}" srcOrd="6" destOrd="0" parTransId="{D40CABB0-0C48-4F1D-9AE2-AE0B702D8049}" sibTransId="{C81E1A57-C2F0-4F87-B983-14BD3855366B}"/>
    <dgm:cxn modelId="{9D866B1F-4863-4853-8872-C3C11353FCA6}" type="presOf" srcId="{87D31E82-29B4-4A9E-A909-B1390308D7A2}" destId="{BA51E501-9CB8-469D-89C5-324C8B512639}" srcOrd="1" destOrd="0" presId="urn:microsoft.com/office/officeart/2005/8/layout/hList7"/>
    <dgm:cxn modelId="{033EFE15-3490-4EF5-94E1-E47BD3BD146F}" type="presOf" srcId="{149D1E82-4BA7-4D68-9E49-96381569EFB2}" destId="{EFE3D9D3-4C6C-4395-8C25-1E55DE7BFE88}" srcOrd="0" destOrd="0" presId="urn:microsoft.com/office/officeart/2005/8/layout/hList7"/>
    <dgm:cxn modelId="{AC2985E6-E687-412D-AB2A-793814E39EF9}" srcId="{E0C7BA0A-D541-45D5-8A27-297ED1F974B5}" destId="{62787780-1A7C-4D29-9D73-CFF262397D93}" srcOrd="5" destOrd="0" parTransId="{F9F69039-F64C-4380-A844-1552A9F01242}" sibTransId="{6623C73F-5B16-437B-ACF6-6F510668F3F8}"/>
    <dgm:cxn modelId="{71BC755F-E0CA-4E65-AF43-D2B3E761ACC1}" type="presOf" srcId="{55422A53-4E34-4EFF-AED1-87E096D238D1}" destId="{E80486D2-61C2-4A2D-A579-0B3A58BEEA4F}" srcOrd="1" destOrd="0" presId="urn:microsoft.com/office/officeart/2005/8/layout/hList7"/>
    <dgm:cxn modelId="{1205A163-7A4F-41CE-9057-C53F4EE4BAB4}" type="presOf" srcId="{BA4D1FAA-5C1A-49DB-97E0-7D90534CB508}" destId="{00927A85-5783-4B2E-B3AB-9F98775D3DC9}" srcOrd="1" destOrd="0" presId="urn:microsoft.com/office/officeart/2005/8/layout/hList7"/>
    <dgm:cxn modelId="{E7052026-500D-4B6B-B36F-95C7796BCDB8}" type="presOf" srcId="{DC0F85D4-1EE4-4034-836D-5FF0CDD994FE}" destId="{DC9C41DA-B20E-4A23-9F65-04F91962B49A}" srcOrd="0" destOrd="0" presId="urn:microsoft.com/office/officeart/2005/8/layout/hList7"/>
    <dgm:cxn modelId="{C5496CA6-8537-43E9-AF6B-FCB6F469D4B4}" type="presOf" srcId="{62787780-1A7C-4D29-9D73-CFF262397D93}" destId="{E8C0BE27-1061-4591-AD2D-054011138F2C}" srcOrd="0" destOrd="0" presId="urn:microsoft.com/office/officeart/2005/8/layout/hList7"/>
    <dgm:cxn modelId="{DAA67CCE-DF48-4065-93DE-11E6443C6D5D}" type="presOf" srcId="{D40B2B0B-D5DD-48A6-AD92-36BD18682F74}" destId="{C056456F-CE26-4926-962D-1815261150B5}" srcOrd="0" destOrd="0" presId="urn:microsoft.com/office/officeart/2005/8/layout/hList7"/>
    <dgm:cxn modelId="{EB6BD5FF-57A4-41ED-B43F-2A7D5314F16D}" type="presOf" srcId="{C4C386EF-FB19-4C46-8F06-A73D11CACFBF}" destId="{A68057E2-A345-4059-B888-3219CC81E04D}" srcOrd="1" destOrd="0" presId="urn:microsoft.com/office/officeart/2005/8/layout/hList7"/>
    <dgm:cxn modelId="{41BBE3D4-02B8-47EF-8289-4028589206CD}" srcId="{E0C7BA0A-D541-45D5-8A27-297ED1F974B5}" destId="{55422A53-4E34-4EFF-AED1-87E096D238D1}" srcOrd="2" destOrd="0" parTransId="{6A4E5A90-8738-4108-8E4A-F0CCBAD9E5D3}" sibTransId="{1EBE0957-849A-4D17-8CB1-0D3BB02D3D1D}"/>
    <dgm:cxn modelId="{BB2DE330-F059-4782-B90C-EB33C6BAF075}" type="presOf" srcId="{C81E1A57-C2F0-4F87-B983-14BD3855366B}" destId="{D0648EBE-3E0C-484F-88D5-4F207E61702E}" srcOrd="0" destOrd="0" presId="urn:microsoft.com/office/officeart/2005/8/layout/hList7"/>
    <dgm:cxn modelId="{EEB315E6-6858-46D6-9F9F-DECFE272D0C0}" type="presOf" srcId="{E0C7BA0A-D541-45D5-8A27-297ED1F974B5}" destId="{9C7BA040-6DD8-4AE6-9879-AB054A4578DF}" srcOrd="0" destOrd="0" presId="urn:microsoft.com/office/officeart/2005/8/layout/hList7"/>
    <dgm:cxn modelId="{D131C3A5-A2B9-4217-B380-6B864662E79E}" srcId="{E0C7BA0A-D541-45D5-8A27-297ED1F974B5}" destId="{87D31E82-29B4-4A9E-A909-B1390308D7A2}" srcOrd="7" destOrd="0" parTransId="{1DF3D748-D2DB-4E70-8DE2-B80866E47C4D}" sibTransId="{7AC999B1-388A-4F6B-A66B-8F21D39756B9}"/>
    <dgm:cxn modelId="{A86F119D-BAA4-45AF-AF1A-CA021C067B2B}" type="presOf" srcId="{BA4D1FAA-5C1A-49DB-97E0-7D90534CB508}" destId="{1ED4EC96-D390-4A7F-A171-D5934D7C2AD2}" srcOrd="0" destOrd="0" presId="urn:microsoft.com/office/officeart/2005/8/layout/hList7"/>
    <dgm:cxn modelId="{0078A657-C67C-45D7-85FE-D4416B1667A1}" type="presOf" srcId="{55422A53-4E34-4EFF-AED1-87E096D238D1}" destId="{9302C4D1-7494-45A8-846A-DEAE7939A11F}" srcOrd="0" destOrd="0" presId="urn:microsoft.com/office/officeart/2005/8/layout/hList7"/>
    <dgm:cxn modelId="{A78D085B-C83B-4295-B111-5CA60B5EA80E}" type="presOf" srcId="{62787780-1A7C-4D29-9D73-CFF262397D93}" destId="{2F9F68A2-6DC1-4A45-ABEB-859F60969C86}" srcOrd="1" destOrd="0" presId="urn:microsoft.com/office/officeart/2005/8/layout/hList7"/>
    <dgm:cxn modelId="{FDA72284-AEC4-41CD-BC9B-377E656AB48F}" type="presOf" srcId="{1EBE0957-849A-4D17-8CB1-0D3BB02D3D1D}" destId="{C6629739-96DA-4AD6-B13F-AA2AF64BAF90}" srcOrd="0" destOrd="0" presId="urn:microsoft.com/office/officeart/2005/8/layout/hList7"/>
    <dgm:cxn modelId="{F0928E6C-9D1C-4D87-9B97-E6B99592C5AA}" type="presOf" srcId="{F31B4701-2C68-47EE-A474-8FACC627BC5F}" destId="{EB1DF99C-A085-42DC-9C03-BE537DE8AC20}" srcOrd="1" destOrd="0" presId="urn:microsoft.com/office/officeart/2005/8/layout/hList7"/>
    <dgm:cxn modelId="{B32F1565-B38A-42EF-BA8B-B1B39AA31B05}" type="presOf" srcId="{4A5EE776-122B-4043-9C2B-AFF817039164}" destId="{956F48DF-BA44-484C-B6E0-96D76B2AD1F2}" srcOrd="0" destOrd="0" presId="urn:microsoft.com/office/officeart/2005/8/layout/hList7"/>
    <dgm:cxn modelId="{E67B5409-1111-417F-A791-3C88645BC4EB}" srcId="{E0C7BA0A-D541-45D5-8A27-297ED1F974B5}" destId="{DC0F85D4-1EE4-4034-836D-5FF0CDD994FE}" srcOrd="1" destOrd="0" parTransId="{CDD7D9CE-F7E3-4490-91AE-BA5B75FFBC56}" sibTransId="{AADA8D37-C163-4253-A814-60236D2624A8}"/>
    <dgm:cxn modelId="{8B7438B9-4802-4757-B1CC-85A529DA237C}" type="presOf" srcId="{CD2C3B26-2C72-4A0C-B383-BC64E464067E}" destId="{26C74D04-8868-4EAA-ABBA-DE3E75BAF812}" srcOrd="1" destOrd="0" presId="urn:microsoft.com/office/officeart/2005/8/layout/hList7"/>
    <dgm:cxn modelId="{11C3582B-DE1A-4039-893F-790362AAFC5A}" type="presOf" srcId="{F31B4701-2C68-47EE-A474-8FACC627BC5F}" destId="{F4F27A6E-5B76-4123-8BDA-FB8C5DC9965A}" srcOrd="0" destOrd="0" presId="urn:microsoft.com/office/officeart/2005/8/layout/hList7"/>
    <dgm:cxn modelId="{A53E169E-D4FC-44EA-A097-EF9F24BE798D}" type="presOf" srcId="{DC0F85D4-1EE4-4034-836D-5FF0CDD994FE}" destId="{A1724801-469E-465D-B47E-F80DEDF042BA}" srcOrd="1" destOrd="0" presId="urn:microsoft.com/office/officeart/2005/8/layout/hList7"/>
    <dgm:cxn modelId="{D40542B8-1119-47AE-B0E5-52E80F626119}" srcId="{E0C7BA0A-D541-45D5-8A27-297ED1F974B5}" destId="{BA4D1FAA-5C1A-49DB-97E0-7D90534CB508}" srcOrd="4" destOrd="0" parTransId="{E7DABF78-B165-44F0-8C21-618D1D82B75B}" sibTransId="{D40B2B0B-D5DD-48A6-AD92-36BD18682F74}"/>
    <dgm:cxn modelId="{CA2844C6-EF74-44AD-A4F7-02CBCD4EDA9B}" type="presOf" srcId="{CD2C3B26-2C72-4A0C-B383-BC64E464067E}" destId="{F4A854D9-2591-40CE-954A-4FF204A43CEF}" srcOrd="0" destOrd="0" presId="urn:microsoft.com/office/officeart/2005/8/layout/hList7"/>
    <dgm:cxn modelId="{A210E480-69AA-4D0F-9F53-259AF1991040}" type="presParOf" srcId="{9C7BA040-6DD8-4AE6-9879-AB054A4578DF}" destId="{0A2666C5-7EBB-4A2C-9A64-6036CF4191D6}" srcOrd="0" destOrd="0" presId="urn:microsoft.com/office/officeart/2005/8/layout/hList7"/>
    <dgm:cxn modelId="{A019CA87-F237-4BD6-B14E-F029A3042DE2}" type="presParOf" srcId="{9C7BA040-6DD8-4AE6-9879-AB054A4578DF}" destId="{30F483A3-4AB1-43B2-B4E0-BA4964045EF8}" srcOrd="1" destOrd="0" presId="urn:microsoft.com/office/officeart/2005/8/layout/hList7"/>
    <dgm:cxn modelId="{6746CB8D-8FF0-4B87-A893-581D9AD4DAA6}" type="presParOf" srcId="{30F483A3-4AB1-43B2-B4E0-BA4964045EF8}" destId="{E087F2CC-E44E-4D20-814C-B1D72C78E89F}" srcOrd="0" destOrd="0" presId="urn:microsoft.com/office/officeart/2005/8/layout/hList7"/>
    <dgm:cxn modelId="{EDFF447D-A30D-4775-9BA9-61E39D9DFA9F}" type="presParOf" srcId="{E087F2CC-E44E-4D20-814C-B1D72C78E89F}" destId="{F4F27A6E-5B76-4123-8BDA-FB8C5DC9965A}" srcOrd="0" destOrd="0" presId="urn:microsoft.com/office/officeart/2005/8/layout/hList7"/>
    <dgm:cxn modelId="{1C63C58A-04D8-4169-9FD2-9026944E3798}" type="presParOf" srcId="{E087F2CC-E44E-4D20-814C-B1D72C78E89F}" destId="{EB1DF99C-A085-42DC-9C03-BE537DE8AC20}" srcOrd="1" destOrd="0" presId="urn:microsoft.com/office/officeart/2005/8/layout/hList7"/>
    <dgm:cxn modelId="{10539B25-1CCF-48E9-A249-66F925018B2C}" type="presParOf" srcId="{E087F2CC-E44E-4D20-814C-B1D72C78E89F}" destId="{8D66576E-9018-45CD-ADC9-85D09CC29DFF}" srcOrd="2" destOrd="0" presId="urn:microsoft.com/office/officeart/2005/8/layout/hList7"/>
    <dgm:cxn modelId="{98BDE1CD-F0F6-41DE-953F-8C1EB518C77B}" type="presParOf" srcId="{E087F2CC-E44E-4D20-814C-B1D72C78E89F}" destId="{6E0B06C9-F7A2-4BDD-8E91-D89806DBB325}" srcOrd="3" destOrd="0" presId="urn:microsoft.com/office/officeart/2005/8/layout/hList7"/>
    <dgm:cxn modelId="{A3F710A1-B148-4CB1-99EE-55E50FD3998E}" type="presParOf" srcId="{30F483A3-4AB1-43B2-B4E0-BA4964045EF8}" destId="{EFE3D9D3-4C6C-4395-8C25-1E55DE7BFE88}" srcOrd="1" destOrd="0" presId="urn:microsoft.com/office/officeart/2005/8/layout/hList7"/>
    <dgm:cxn modelId="{99C5D366-4D68-4128-BB38-AB37EABB5FAB}" type="presParOf" srcId="{30F483A3-4AB1-43B2-B4E0-BA4964045EF8}" destId="{5A9185C2-953E-478C-A31A-D5C09C82F5C3}" srcOrd="2" destOrd="0" presId="urn:microsoft.com/office/officeart/2005/8/layout/hList7"/>
    <dgm:cxn modelId="{B39E4A98-7F7F-4694-9AFA-849CF1C5EEE0}" type="presParOf" srcId="{5A9185C2-953E-478C-A31A-D5C09C82F5C3}" destId="{DC9C41DA-B20E-4A23-9F65-04F91962B49A}" srcOrd="0" destOrd="0" presId="urn:microsoft.com/office/officeart/2005/8/layout/hList7"/>
    <dgm:cxn modelId="{33D1BDDD-34B7-488E-83A6-846E9DFE1D94}" type="presParOf" srcId="{5A9185C2-953E-478C-A31A-D5C09C82F5C3}" destId="{A1724801-469E-465D-B47E-F80DEDF042BA}" srcOrd="1" destOrd="0" presId="urn:microsoft.com/office/officeart/2005/8/layout/hList7"/>
    <dgm:cxn modelId="{F4D2F5C8-2AEB-4478-81BB-1DDD9A4E1441}" type="presParOf" srcId="{5A9185C2-953E-478C-A31A-D5C09C82F5C3}" destId="{99388B94-16FF-4403-AD39-9E84D420B948}" srcOrd="2" destOrd="0" presId="urn:microsoft.com/office/officeart/2005/8/layout/hList7"/>
    <dgm:cxn modelId="{E0025F67-45CC-4659-97C8-7DCAC16BF076}" type="presParOf" srcId="{5A9185C2-953E-478C-A31A-D5C09C82F5C3}" destId="{D361AA64-2AF5-4964-BC8D-83DA045E63C1}" srcOrd="3" destOrd="0" presId="urn:microsoft.com/office/officeart/2005/8/layout/hList7"/>
    <dgm:cxn modelId="{D260567D-4068-41BD-8DF5-A9F221B06B37}" type="presParOf" srcId="{30F483A3-4AB1-43B2-B4E0-BA4964045EF8}" destId="{506D67AD-E751-4740-A141-862BBF6B6E61}" srcOrd="3" destOrd="0" presId="urn:microsoft.com/office/officeart/2005/8/layout/hList7"/>
    <dgm:cxn modelId="{435EFDE5-72BB-4BC3-B584-FAF00D445B9C}" type="presParOf" srcId="{30F483A3-4AB1-43B2-B4E0-BA4964045EF8}" destId="{6E3716F6-5FD3-4CED-AAD3-5FD33CD53CB8}" srcOrd="4" destOrd="0" presId="urn:microsoft.com/office/officeart/2005/8/layout/hList7"/>
    <dgm:cxn modelId="{F17D1B37-8B95-49E7-8076-65C930D466DE}" type="presParOf" srcId="{6E3716F6-5FD3-4CED-AAD3-5FD33CD53CB8}" destId="{9302C4D1-7494-45A8-846A-DEAE7939A11F}" srcOrd="0" destOrd="0" presId="urn:microsoft.com/office/officeart/2005/8/layout/hList7"/>
    <dgm:cxn modelId="{B565B91A-860C-4A61-9114-1D34E5D68348}" type="presParOf" srcId="{6E3716F6-5FD3-4CED-AAD3-5FD33CD53CB8}" destId="{E80486D2-61C2-4A2D-A579-0B3A58BEEA4F}" srcOrd="1" destOrd="0" presId="urn:microsoft.com/office/officeart/2005/8/layout/hList7"/>
    <dgm:cxn modelId="{DDFEAACF-71F5-49C8-ADB0-C40B3A4C1FF7}" type="presParOf" srcId="{6E3716F6-5FD3-4CED-AAD3-5FD33CD53CB8}" destId="{91F25B63-D3E0-4758-90DD-3367011F6616}" srcOrd="2" destOrd="0" presId="urn:microsoft.com/office/officeart/2005/8/layout/hList7"/>
    <dgm:cxn modelId="{99989B91-104B-441D-9AF0-28BAE4179DAA}" type="presParOf" srcId="{6E3716F6-5FD3-4CED-AAD3-5FD33CD53CB8}" destId="{048C93FF-AA91-424F-B1AE-8E75EBD65E1B}" srcOrd="3" destOrd="0" presId="urn:microsoft.com/office/officeart/2005/8/layout/hList7"/>
    <dgm:cxn modelId="{C44B31FE-E470-4466-85F5-BE1EE11C481C}" type="presParOf" srcId="{30F483A3-4AB1-43B2-B4E0-BA4964045EF8}" destId="{C6629739-96DA-4AD6-B13F-AA2AF64BAF90}" srcOrd="5" destOrd="0" presId="urn:microsoft.com/office/officeart/2005/8/layout/hList7"/>
    <dgm:cxn modelId="{3AEC0F0D-F991-4A26-9466-8E39122496BE}" type="presParOf" srcId="{30F483A3-4AB1-43B2-B4E0-BA4964045EF8}" destId="{9E52C52E-845F-4E27-AB90-7B3E4B10AA30}" srcOrd="6" destOrd="0" presId="urn:microsoft.com/office/officeart/2005/8/layout/hList7"/>
    <dgm:cxn modelId="{B5CEC59E-AB2D-41C3-AF03-79D1DCB70B59}" type="presParOf" srcId="{9E52C52E-845F-4E27-AB90-7B3E4B10AA30}" destId="{F4A854D9-2591-40CE-954A-4FF204A43CEF}" srcOrd="0" destOrd="0" presId="urn:microsoft.com/office/officeart/2005/8/layout/hList7"/>
    <dgm:cxn modelId="{66FEB930-42E2-4F0E-B0A5-6BD17CB32619}" type="presParOf" srcId="{9E52C52E-845F-4E27-AB90-7B3E4B10AA30}" destId="{26C74D04-8868-4EAA-ABBA-DE3E75BAF812}" srcOrd="1" destOrd="0" presId="urn:microsoft.com/office/officeart/2005/8/layout/hList7"/>
    <dgm:cxn modelId="{B584EDE0-8827-44ED-A892-E57F52CE7ECC}" type="presParOf" srcId="{9E52C52E-845F-4E27-AB90-7B3E4B10AA30}" destId="{A69EA11D-4C25-48A4-9CD1-F6324140A2E2}" srcOrd="2" destOrd="0" presId="urn:microsoft.com/office/officeart/2005/8/layout/hList7"/>
    <dgm:cxn modelId="{F4B756F1-24A5-4084-875A-392A4D273A04}" type="presParOf" srcId="{9E52C52E-845F-4E27-AB90-7B3E4B10AA30}" destId="{7CC52C21-1263-4215-A3E5-95EE3B1C99E3}" srcOrd="3" destOrd="0" presId="urn:microsoft.com/office/officeart/2005/8/layout/hList7"/>
    <dgm:cxn modelId="{B3458650-1E53-4721-995E-295EE2338AF7}" type="presParOf" srcId="{30F483A3-4AB1-43B2-B4E0-BA4964045EF8}" destId="{956F48DF-BA44-484C-B6E0-96D76B2AD1F2}" srcOrd="7" destOrd="0" presId="urn:microsoft.com/office/officeart/2005/8/layout/hList7"/>
    <dgm:cxn modelId="{6D368744-9E67-4639-AEAD-1A34DEE50B8E}" type="presParOf" srcId="{30F483A3-4AB1-43B2-B4E0-BA4964045EF8}" destId="{9E61A149-2EC9-4C09-B644-497B3F0D2B41}" srcOrd="8" destOrd="0" presId="urn:microsoft.com/office/officeart/2005/8/layout/hList7"/>
    <dgm:cxn modelId="{2A6B7318-978A-4A4E-9DE5-9345E938C85D}" type="presParOf" srcId="{9E61A149-2EC9-4C09-B644-497B3F0D2B41}" destId="{1ED4EC96-D390-4A7F-A171-D5934D7C2AD2}" srcOrd="0" destOrd="0" presId="urn:microsoft.com/office/officeart/2005/8/layout/hList7"/>
    <dgm:cxn modelId="{80FB54A3-93E1-49BF-AB32-FF5A2C8FF438}" type="presParOf" srcId="{9E61A149-2EC9-4C09-B644-497B3F0D2B41}" destId="{00927A85-5783-4B2E-B3AB-9F98775D3DC9}" srcOrd="1" destOrd="0" presId="urn:microsoft.com/office/officeart/2005/8/layout/hList7"/>
    <dgm:cxn modelId="{E6B91A8F-7AAD-4E64-88A8-430BF8A8BF3A}" type="presParOf" srcId="{9E61A149-2EC9-4C09-B644-497B3F0D2B41}" destId="{749280BE-68EE-4D58-9BE0-E79D0030A0C4}" srcOrd="2" destOrd="0" presId="urn:microsoft.com/office/officeart/2005/8/layout/hList7"/>
    <dgm:cxn modelId="{0B9E66E2-15EA-4DEF-A5C3-3848ED7D281A}" type="presParOf" srcId="{9E61A149-2EC9-4C09-B644-497B3F0D2B41}" destId="{E73816A5-3B71-4ED8-B152-C6FCDF7434A7}" srcOrd="3" destOrd="0" presId="urn:microsoft.com/office/officeart/2005/8/layout/hList7"/>
    <dgm:cxn modelId="{D4E3BE2C-308A-442C-9012-C12BA68E0489}" type="presParOf" srcId="{30F483A3-4AB1-43B2-B4E0-BA4964045EF8}" destId="{C056456F-CE26-4926-962D-1815261150B5}" srcOrd="9" destOrd="0" presId="urn:microsoft.com/office/officeart/2005/8/layout/hList7"/>
    <dgm:cxn modelId="{8B109884-9485-463C-9B52-76D6D5DBDBF7}" type="presParOf" srcId="{30F483A3-4AB1-43B2-B4E0-BA4964045EF8}" destId="{D34700B4-C755-4C0C-B86C-2E5820FC1601}" srcOrd="10" destOrd="0" presId="urn:microsoft.com/office/officeart/2005/8/layout/hList7"/>
    <dgm:cxn modelId="{F2A9406E-C3B0-4E79-A860-CBD9DC613A38}" type="presParOf" srcId="{D34700B4-C755-4C0C-B86C-2E5820FC1601}" destId="{E8C0BE27-1061-4591-AD2D-054011138F2C}" srcOrd="0" destOrd="0" presId="urn:microsoft.com/office/officeart/2005/8/layout/hList7"/>
    <dgm:cxn modelId="{86B7F6DC-0D85-494A-B992-BA4940A23911}" type="presParOf" srcId="{D34700B4-C755-4C0C-B86C-2E5820FC1601}" destId="{2F9F68A2-6DC1-4A45-ABEB-859F60969C86}" srcOrd="1" destOrd="0" presId="urn:microsoft.com/office/officeart/2005/8/layout/hList7"/>
    <dgm:cxn modelId="{DE41924D-781F-40E4-A39F-2D79C8A5F2FF}" type="presParOf" srcId="{D34700B4-C755-4C0C-B86C-2E5820FC1601}" destId="{D5C3B6AE-6ABB-43B0-A0B3-7FC836B00B07}" srcOrd="2" destOrd="0" presId="urn:microsoft.com/office/officeart/2005/8/layout/hList7"/>
    <dgm:cxn modelId="{B188AD5E-C83E-42D7-9FCC-31A298FE2B66}" type="presParOf" srcId="{D34700B4-C755-4C0C-B86C-2E5820FC1601}" destId="{04D4260E-4C15-4E78-BB69-6071EAC257CB}" srcOrd="3" destOrd="0" presId="urn:microsoft.com/office/officeart/2005/8/layout/hList7"/>
    <dgm:cxn modelId="{32B5EA4E-0AAB-4646-9279-D62F3E09B2AF}" type="presParOf" srcId="{30F483A3-4AB1-43B2-B4E0-BA4964045EF8}" destId="{37DA8034-3770-44A7-B786-62EE55E7036D}" srcOrd="11" destOrd="0" presId="urn:microsoft.com/office/officeart/2005/8/layout/hList7"/>
    <dgm:cxn modelId="{CBE44022-0384-4B39-8E47-4C4BADCD162D}" type="presParOf" srcId="{30F483A3-4AB1-43B2-B4E0-BA4964045EF8}" destId="{08371D0C-2ED8-4E81-BDFE-A40E8DCBA739}" srcOrd="12" destOrd="0" presId="urn:microsoft.com/office/officeart/2005/8/layout/hList7"/>
    <dgm:cxn modelId="{B3D6C20B-FB38-4566-B9E5-852F374CF2C7}" type="presParOf" srcId="{08371D0C-2ED8-4E81-BDFE-A40E8DCBA739}" destId="{48F2E9C2-C7E4-4CA8-8332-0F3D5A5EBBEF}" srcOrd="0" destOrd="0" presId="urn:microsoft.com/office/officeart/2005/8/layout/hList7"/>
    <dgm:cxn modelId="{89394E9F-FFF0-45A8-B6A0-039B4976597B}" type="presParOf" srcId="{08371D0C-2ED8-4E81-BDFE-A40E8DCBA739}" destId="{A68057E2-A345-4059-B888-3219CC81E04D}" srcOrd="1" destOrd="0" presId="urn:microsoft.com/office/officeart/2005/8/layout/hList7"/>
    <dgm:cxn modelId="{02680EC9-2B4D-4EFD-88D7-131C28881F86}" type="presParOf" srcId="{08371D0C-2ED8-4E81-BDFE-A40E8DCBA739}" destId="{4D8817D5-A7FC-466F-8311-91BB04CB0965}" srcOrd="2" destOrd="0" presId="urn:microsoft.com/office/officeart/2005/8/layout/hList7"/>
    <dgm:cxn modelId="{5B553938-9202-4F64-A8A3-976B3219EF4D}" type="presParOf" srcId="{08371D0C-2ED8-4E81-BDFE-A40E8DCBA739}" destId="{47B11D08-CD2F-4494-957A-3CAE1A613913}" srcOrd="3" destOrd="0" presId="urn:microsoft.com/office/officeart/2005/8/layout/hList7"/>
    <dgm:cxn modelId="{3F5E85A1-B1E1-40E2-9E5E-123ACB0C504F}" type="presParOf" srcId="{30F483A3-4AB1-43B2-B4E0-BA4964045EF8}" destId="{D0648EBE-3E0C-484F-88D5-4F207E61702E}" srcOrd="13" destOrd="0" presId="urn:microsoft.com/office/officeart/2005/8/layout/hList7"/>
    <dgm:cxn modelId="{ABC28809-0D2E-4264-9106-EDB6E5DAE0F3}" type="presParOf" srcId="{30F483A3-4AB1-43B2-B4E0-BA4964045EF8}" destId="{29CCF206-F7FA-4095-8DF5-1EA1EE24831D}" srcOrd="14" destOrd="0" presId="urn:microsoft.com/office/officeart/2005/8/layout/hList7"/>
    <dgm:cxn modelId="{ACADF162-EA42-4FB5-9CB6-38098A81D749}" type="presParOf" srcId="{29CCF206-F7FA-4095-8DF5-1EA1EE24831D}" destId="{2B989FDD-B3FF-48D3-9F7F-35A360B1C11E}" srcOrd="0" destOrd="0" presId="urn:microsoft.com/office/officeart/2005/8/layout/hList7"/>
    <dgm:cxn modelId="{D2615F70-2B88-47D5-8498-D5DD6B8DB62B}" type="presParOf" srcId="{29CCF206-F7FA-4095-8DF5-1EA1EE24831D}" destId="{BA51E501-9CB8-469D-89C5-324C8B512639}" srcOrd="1" destOrd="0" presId="urn:microsoft.com/office/officeart/2005/8/layout/hList7"/>
    <dgm:cxn modelId="{BEA01F40-34A3-4D88-8325-1D74CF3FA885}" type="presParOf" srcId="{29CCF206-F7FA-4095-8DF5-1EA1EE24831D}" destId="{53D9C925-C983-41C8-8FF5-DA2DCBB1FB3E}" srcOrd="2" destOrd="0" presId="urn:microsoft.com/office/officeart/2005/8/layout/hList7"/>
    <dgm:cxn modelId="{65869C17-D0FD-4A48-8954-9B2D121DC40E}" type="presParOf" srcId="{29CCF206-F7FA-4095-8DF5-1EA1EE24831D}" destId="{A77011A0-7872-48C6-8780-6C0E60A6DE4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27A6E-5B76-4123-8BDA-FB8C5DC9965A}">
      <dsp:nvSpPr>
        <dsp:cNvPr id="0" name=""/>
        <dsp:cNvSpPr/>
      </dsp:nvSpPr>
      <dsp:spPr>
        <a:xfrm>
          <a:off x="3341" y="0"/>
          <a:ext cx="1004963" cy="475932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latin typeface="+mj-lt"/>
            </a:rPr>
            <a:t>NUTRITION</a:t>
          </a:r>
          <a:endParaRPr lang="en-US" sz="1050" b="1" kern="1200" dirty="0">
            <a:latin typeface="+mj-lt"/>
          </a:endParaRPr>
        </a:p>
      </dsp:txBody>
      <dsp:txXfrm>
        <a:off x="3341" y="1903730"/>
        <a:ext cx="1004963" cy="1903730"/>
      </dsp:txXfrm>
    </dsp:sp>
    <dsp:sp modelId="{6E0B06C9-F7A2-4BDD-8E91-D89806DBB325}">
      <dsp:nvSpPr>
        <dsp:cNvPr id="0" name=""/>
        <dsp:cNvSpPr/>
      </dsp:nvSpPr>
      <dsp:spPr>
        <a:xfrm>
          <a:off x="33490" y="285559"/>
          <a:ext cx="944666" cy="15848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DC9C41DA-B20E-4A23-9F65-04F91962B49A}">
      <dsp:nvSpPr>
        <dsp:cNvPr id="0" name=""/>
        <dsp:cNvSpPr/>
      </dsp:nvSpPr>
      <dsp:spPr>
        <a:xfrm>
          <a:off x="1038454" y="0"/>
          <a:ext cx="1004963" cy="475932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latin typeface="+mj-lt"/>
            </a:rPr>
            <a:t>EXERCISE</a:t>
          </a:r>
          <a:endParaRPr lang="en-US" sz="2000" b="1" kern="1200" dirty="0">
            <a:latin typeface="+mj-lt"/>
          </a:endParaRPr>
        </a:p>
      </dsp:txBody>
      <dsp:txXfrm>
        <a:off x="1038454" y="1903730"/>
        <a:ext cx="1004963" cy="1903730"/>
      </dsp:txXfrm>
    </dsp:sp>
    <dsp:sp modelId="{D361AA64-2AF5-4964-BC8D-83DA045E63C1}">
      <dsp:nvSpPr>
        <dsp:cNvPr id="0" name=""/>
        <dsp:cNvSpPr/>
      </dsp:nvSpPr>
      <dsp:spPr>
        <a:xfrm>
          <a:off x="1068603" y="285559"/>
          <a:ext cx="944666" cy="15848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2000" r="-72000"/>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9302C4D1-7494-45A8-846A-DEAE7939A11F}">
      <dsp:nvSpPr>
        <dsp:cNvPr id="0" name=""/>
        <dsp:cNvSpPr/>
      </dsp:nvSpPr>
      <dsp:spPr>
        <a:xfrm>
          <a:off x="2073567" y="0"/>
          <a:ext cx="1004963" cy="475932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WATER</a:t>
          </a:r>
          <a:endParaRPr lang="en-US" sz="2800" kern="1200" dirty="0">
            <a:latin typeface="+mj-lt"/>
          </a:endParaRPr>
        </a:p>
      </dsp:txBody>
      <dsp:txXfrm>
        <a:off x="2073567" y="1903730"/>
        <a:ext cx="1004963" cy="1903730"/>
      </dsp:txXfrm>
    </dsp:sp>
    <dsp:sp modelId="{048C93FF-AA91-424F-B1AE-8E75EBD65E1B}">
      <dsp:nvSpPr>
        <dsp:cNvPr id="0" name=""/>
        <dsp:cNvSpPr/>
      </dsp:nvSpPr>
      <dsp:spPr>
        <a:xfrm>
          <a:off x="2103716" y="285559"/>
          <a:ext cx="944666" cy="158485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F4A854D9-2591-40CE-954A-4FF204A43CEF}">
      <dsp:nvSpPr>
        <dsp:cNvPr id="0" name=""/>
        <dsp:cNvSpPr/>
      </dsp:nvSpPr>
      <dsp:spPr>
        <a:xfrm>
          <a:off x="3108680" y="0"/>
          <a:ext cx="1004963" cy="475932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latin typeface="+mj-lt"/>
            </a:rPr>
            <a:t>SUNLIGHT</a:t>
          </a:r>
          <a:endParaRPr lang="en-US" sz="2800" b="1" kern="1200" dirty="0">
            <a:latin typeface="+mj-lt"/>
          </a:endParaRPr>
        </a:p>
      </dsp:txBody>
      <dsp:txXfrm>
        <a:off x="3108680" y="1903730"/>
        <a:ext cx="1004963" cy="1903730"/>
      </dsp:txXfrm>
    </dsp:sp>
    <dsp:sp modelId="{7CC52C21-1263-4215-A3E5-95EE3B1C99E3}">
      <dsp:nvSpPr>
        <dsp:cNvPr id="0" name=""/>
        <dsp:cNvSpPr/>
      </dsp:nvSpPr>
      <dsp:spPr>
        <a:xfrm>
          <a:off x="3138829" y="285559"/>
          <a:ext cx="944666" cy="158485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1ED4EC96-D390-4A7F-A171-D5934D7C2AD2}">
      <dsp:nvSpPr>
        <dsp:cNvPr id="0" name=""/>
        <dsp:cNvSpPr/>
      </dsp:nvSpPr>
      <dsp:spPr>
        <a:xfrm>
          <a:off x="4143792" y="0"/>
          <a:ext cx="1004963" cy="475932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dirty="0" smtClean="0">
              <a:latin typeface="+mj-lt"/>
            </a:rPr>
            <a:t>TEMPERANCE</a:t>
          </a:r>
          <a:endParaRPr lang="en-US" sz="1600" b="1" kern="1200" dirty="0">
            <a:latin typeface="+mj-lt"/>
          </a:endParaRPr>
        </a:p>
      </dsp:txBody>
      <dsp:txXfrm>
        <a:off x="4143792" y="1903730"/>
        <a:ext cx="1004963" cy="1903730"/>
      </dsp:txXfrm>
    </dsp:sp>
    <dsp:sp modelId="{E73816A5-3B71-4ED8-B152-C6FCDF7434A7}">
      <dsp:nvSpPr>
        <dsp:cNvPr id="0" name=""/>
        <dsp:cNvSpPr/>
      </dsp:nvSpPr>
      <dsp:spPr>
        <a:xfrm>
          <a:off x="4173941" y="285559"/>
          <a:ext cx="944666" cy="158485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E8C0BE27-1061-4591-AD2D-054011138F2C}">
      <dsp:nvSpPr>
        <dsp:cNvPr id="0" name=""/>
        <dsp:cNvSpPr/>
      </dsp:nvSpPr>
      <dsp:spPr>
        <a:xfrm>
          <a:off x="5178905" y="0"/>
          <a:ext cx="1004963" cy="475932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AIR</a:t>
          </a:r>
          <a:endParaRPr lang="en-US" sz="2800" kern="1200" dirty="0">
            <a:latin typeface="+mj-lt"/>
          </a:endParaRPr>
        </a:p>
      </dsp:txBody>
      <dsp:txXfrm>
        <a:off x="5178905" y="1903730"/>
        <a:ext cx="1004963" cy="1903730"/>
      </dsp:txXfrm>
    </dsp:sp>
    <dsp:sp modelId="{04D4260E-4C15-4E78-BB69-6071EAC257CB}">
      <dsp:nvSpPr>
        <dsp:cNvPr id="0" name=""/>
        <dsp:cNvSpPr/>
      </dsp:nvSpPr>
      <dsp:spPr>
        <a:xfrm>
          <a:off x="5209054" y="285559"/>
          <a:ext cx="944666" cy="158485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58000" r="-58000"/>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48F2E9C2-C7E4-4CA8-8332-0F3D5A5EBBEF}">
      <dsp:nvSpPr>
        <dsp:cNvPr id="0" name=""/>
        <dsp:cNvSpPr/>
      </dsp:nvSpPr>
      <dsp:spPr>
        <a:xfrm>
          <a:off x="6214018" y="0"/>
          <a:ext cx="1004963" cy="475932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REST</a:t>
          </a:r>
          <a:endParaRPr lang="en-US" sz="2800" kern="1200" dirty="0">
            <a:latin typeface="+mj-lt"/>
          </a:endParaRPr>
        </a:p>
      </dsp:txBody>
      <dsp:txXfrm>
        <a:off x="6214018" y="1903730"/>
        <a:ext cx="1004963" cy="1903730"/>
      </dsp:txXfrm>
    </dsp:sp>
    <dsp:sp modelId="{47B11D08-CD2F-4494-957A-3CAE1A613913}">
      <dsp:nvSpPr>
        <dsp:cNvPr id="0" name=""/>
        <dsp:cNvSpPr/>
      </dsp:nvSpPr>
      <dsp:spPr>
        <a:xfrm>
          <a:off x="6244167" y="285559"/>
          <a:ext cx="944666" cy="158485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2B989FDD-B3FF-48D3-9F7F-35A360B1C11E}">
      <dsp:nvSpPr>
        <dsp:cNvPr id="0" name=""/>
        <dsp:cNvSpPr/>
      </dsp:nvSpPr>
      <dsp:spPr>
        <a:xfrm>
          <a:off x="7249131" y="0"/>
          <a:ext cx="1004963" cy="4759325"/>
        </a:xfrm>
        <a:prstGeom prst="roundRect">
          <a:avLst>
            <a:gd name="adj" fmla="val 10000"/>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vert270"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latin typeface="+mj-lt"/>
            </a:rPr>
            <a:t>TRUST</a:t>
          </a:r>
          <a:r>
            <a:rPr lang="en-US" sz="1500" kern="1200" dirty="0" smtClean="0">
              <a:latin typeface="+mj-lt"/>
            </a:rPr>
            <a:t> </a:t>
          </a:r>
          <a:r>
            <a:rPr lang="en-US" sz="2800" kern="1200" dirty="0" smtClean="0">
              <a:latin typeface="+mj-lt"/>
            </a:rPr>
            <a:t>IN GOD</a:t>
          </a:r>
          <a:endParaRPr lang="en-US" sz="2800" kern="1200" dirty="0">
            <a:latin typeface="+mj-lt"/>
          </a:endParaRPr>
        </a:p>
      </dsp:txBody>
      <dsp:txXfrm>
        <a:off x="7249131" y="1903730"/>
        <a:ext cx="1004963" cy="1903730"/>
      </dsp:txXfrm>
    </dsp:sp>
    <dsp:sp modelId="{A77011A0-7872-48C6-8780-6C0E60A6DE48}">
      <dsp:nvSpPr>
        <dsp:cNvPr id="0" name=""/>
        <dsp:cNvSpPr/>
      </dsp:nvSpPr>
      <dsp:spPr>
        <a:xfrm>
          <a:off x="7279280" y="285559"/>
          <a:ext cx="944666" cy="1584855"/>
        </a:xfrm>
        <a:prstGeom prst="ellipse">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2000" r="-42000"/>
          </a:stretch>
        </a:blip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0A2666C5-7EBB-4A2C-9A64-6036CF4191D6}">
      <dsp:nvSpPr>
        <dsp:cNvPr id="0" name=""/>
        <dsp:cNvSpPr/>
      </dsp:nvSpPr>
      <dsp:spPr>
        <a:xfrm>
          <a:off x="330297" y="3807460"/>
          <a:ext cx="7596842" cy="713898"/>
        </a:xfrm>
        <a:prstGeom prst="leftRightArrow">
          <a:avLst/>
        </a:prstGeom>
        <a:gradFill rotWithShape="0">
          <a:gsLst>
            <a:gs pos="0">
              <a:schemeClr val="accent1">
                <a:tint val="60000"/>
                <a:hueOff val="0"/>
                <a:satOff val="0"/>
                <a:lumOff val="0"/>
                <a:alphaOff val="0"/>
                <a:shade val="63000"/>
              </a:schemeClr>
            </a:gs>
            <a:gs pos="30000">
              <a:schemeClr val="accent1">
                <a:tint val="60000"/>
                <a:hueOff val="0"/>
                <a:satOff val="0"/>
                <a:lumOff val="0"/>
                <a:alphaOff val="0"/>
                <a:shade val="90000"/>
                <a:satMod val="110000"/>
              </a:schemeClr>
            </a:gs>
            <a:gs pos="45000">
              <a:schemeClr val="accent1">
                <a:tint val="60000"/>
                <a:hueOff val="0"/>
                <a:satOff val="0"/>
                <a:lumOff val="0"/>
                <a:alphaOff val="0"/>
                <a:shade val="100000"/>
                <a:satMod val="118000"/>
              </a:schemeClr>
            </a:gs>
            <a:gs pos="55000">
              <a:schemeClr val="accent1">
                <a:tint val="60000"/>
                <a:hueOff val="0"/>
                <a:satOff val="0"/>
                <a:lumOff val="0"/>
                <a:alphaOff val="0"/>
                <a:shade val="100000"/>
                <a:satMod val="118000"/>
              </a:schemeClr>
            </a:gs>
            <a:gs pos="73000">
              <a:schemeClr val="accent1">
                <a:tint val="60000"/>
                <a:hueOff val="0"/>
                <a:satOff val="0"/>
                <a:lumOff val="0"/>
                <a:alphaOff val="0"/>
                <a:shade val="90000"/>
                <a:satMod val="110000"/>
              </a:schemeClr>
            </a:gs>
            <a:gs pos="100000">
              <a:schemeClr val="accent1">
                <a:tint val="60000"/>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173C74-E5AC-4919-ABB2-BE0B39E64E66}" type="datetimeFigureOut">
              <a:rPr lang="en-US" smtClean="0"/>
              <a:t>6/6/2018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1AF3EF-D172-4A52-A03C-0BBFD561840B}" type="slidenum">
              <a:rPr lang="en-US" smtClean="0"/>
              <a:t>‹#›</a:t>
            </a:fld>
            <a:endParaRPr lang="en-US"/>
          </a:p>
        </p:txBody>
      </p:sp>
    </p:spTree>
    <p:extLst>
      <p:ext uri="{BB962C8B-B14F-4D97-AF65-F5344CB8AC3E}">
        <p14:creationId xmlns:p14="http://schemas.microsoft.com/office/powerpoint/2010/main" val="2062719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F5DD7-1441-4345-8427-CFDB9C51A629}" type="datetimeFigureOut">
              <a:rPr lang="en-US" smtClean="0"/>
              <a:t>6/6/2018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5A0B3-1416-416C-9186-5A8FA22E213C}" type="slidenum">
              <a:rPr lang="en-US" smtClean="0"/>
              <a:t>‹#›</a:t>
            </a:fld>
            <a:endParaRPr lang="en-US"/>
          </a:p>
        </p:txBody>
      </p:sp>
    </p:spTree>
    <p:extLst>
      <p:ext uri="{BB962C8B-B14F-4D97-AF65-F5344CB8AC3E}">
        <p14:creationId xmlns:p14="http://schemas.microsoft.com/office/powerpoint/2010/main" val="97058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593725" y="0"/>
            <a:ext cx="4364038" cy="3273425"/>
          </a:xfrm>
          <a:ln/>
        </p:spPr>
      </p:sp>
      <p:sp>
        <p:nvSpPr>
          <p:cNvPr id="55299" name="Rectangle 2"/>
          <p:cNvSpPr txBox="1">
            <a:spLocks noGrp="1" noChangeArrowheads="1"/>
          </p:cNvSpPr>
          <p:nvPr>
            <p:ph type="body" idx="1"/>
          </p:nvPr>
        </p:nvSpPr>
        <p:spPr>
          <a:xfrm>
            <a:off x="444034" y="3924012"/>
            <a:ext cx="5167312" cy="3691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100" dirty="0">
                <a:solidFill>
                  <a:srgbClr val="000000"/>
                </a:solidFill>
                <a:latin typeface="HER Medica" pitchFamily="34" charset="0"/>
              </a:rPr>
              <a:t>Vitamin D from sunlight also helps prevent bone diseases like</a:t>
            </a:r>
          </a:p>
          <a:p>
            <a:r>
              <a:rPr lang="en-US" sz="1100" dirty="0">
                <a:solidFill>
                  <a:srgbClr val="000000"/>
                </a:solidFill>
                <a:latin typeface="HER Medica" pitchFamily="34" charset="0"/>
              </a:rPr>
              <a:t>osteoporosis and rickets.</a:t>
            </a:r>
          </a:p>
          <a:p>
            <a:endParaRPr lang="en-US" altLang="en-US" sz="1100" dirty="0">
              <a:solidFill>
                <a:srgbClr val="000000"/>
              </a:solidFill>
              <a:latin typeface="HER Medica" pitchFamily="34" charset="0"/>
            </a:endParaRPr>
          </a:p>
          <a:p>
            <a:r>
              <a:rPr lang="en-US" sz="1100" dirty="0">
                <a:solidFill>
                  <a:srgbClr val="000000"/>
                </a:solidFill>
                <a:latin typeface="HER Medica" pitchFamily="34" charset="0"/>
              </a:rPr>
              <a:t>Rickets is a disease that can make the bones soft and crooked,</a:t>
            </a:r>
          </a:p>
          <a:p>
            <a:r>
              <a:rPr lang="en-US" sz="1100" dirty="0">
                <a:solidFill>
                  <a:srgbClr val="000000"/>
                </a:solidFill>
                <a:latin typeface="HER Medica" pitchFamily="34" charset="0"/>
              </a:rPr>
              <a:t>especially in children.</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xfrm>
            <a:off x="-593725" y="0"/>
            <a:ext cx="4364038" cy="3273425"/>
          </a:xfrm>
          <a:ln/>
        </p:spPr>
      </p:sp>
      <p:sp>
        <p:nvSpPr>
          <p:cNvPr id="58371" name="Rectangle 2"/>
          <p:cNvSpPr txBox="1">
            <a:spLocks noGrp="1" noChangeArrowheads="1"/>
          </p:cNvSpPr>
          <p:nvPr>
            <p:ph type="body" idx="1"/>
          </p:nvPr>
        </p:nvSpPr>
        <p:spPr>
          <a:xfrm>
            <a:off x="444034" y="3924012"/>
            <a:ext cx="5167312" cy="3691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593725" y="0"/>
            <a:ext cx="4364038" cy="3273425"/>
          </a:xfrm>
          <a:ln/>
        </p:spPr>
      </p:sp>
      <p:sp>
        <p:nvSpPr>
          <p:cNvPr id="65539" name="Rectangle 2"/>
          <p:cNvSpPr txBox="1">
            <a:spLocks noGrp="1" noChangeArrowheads="1"/>
          </p:cNvSpPr>
          <p:nvPr>
            <p:ph type="body" idx="1"/>
          </p:nvPr>
        </p:nvSpPr>
        <p:spPr>
          <a:xfrm>
            <a:off x="444034" y="3924012"/>
            <a:ext cx="5167312" cy="3691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100" dirty="0">
                <a:solidFill>
                  <a:srgbClr val="000000"/>
                </a:solidFill>
                <a:latin typeface="HER Medica" pitchFamily="34" charset="0"/>
              </a:rPr>
              <a:t>good hat and clothes that cover their arms and legs. All of these</a:t>
            </a:r>
          </a:p>
          <a:p>
            <a:r>
              <a:rPr lang="en-US" sz="1100" dirty="0">
                <a:solidFill>
                  <a:srgbClr val="000000"/>
                </a:solidFill>
                <a:latin typeface="HER Medica" pitchFamily="34" charset="0"/>
              </a:rPr>
              <a:t>things can help.</a:t>
            </a:r>
          </a:p>
          <a:p>
            <a:r>
              <a:rPr lang="en-US" sz="1100" dirty="0">
                <a:solidFill>
                  <a:srgbClr val="000000"/>
                </a:solidFill>
                <a:latin typeface="HER Medica" pitchFamily="34" charset="0"/>
              </a:rPr>
              <a:t>God intended sunshine</a:t>
            </a: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p:cNvSpPr>
            <a:spLocks noGrp="1" noRot="1" noChangeAspect="1" noChangeArrowheads="1" noTextEdit="1"/>
          </p:cNvSpPr>
          <p:nvPr>
            <p:ph type="sldImg"/>
          </p:nvPr>
        </p:nvSpPr>
        <p:spPr>
          <a:xfrm>
            <a:off x="-593725" y="0"/>
            <a:ext cx="4364038" cy="3273425"/>
          </a:xfrm>
          <a:solidFill>
            <a:srgbClr val="FFFFFF"/>
          </a:solidFill>
          <a:ln/>
        </p:spPr>
      </p:sp>
      <p:sp>
        <p:nvSpPr>
          <p:cNvPr id="128003"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
          <p:cNvSpPr>
            <a:spLocks noGrp="1" noRot="1" noChangeAspect="1" noChangeArrowheads="1" noTextEdit="1"/>
          </p:cNvSpPr>
          <p:nvPr>
            <p:ph type="sldImg"/>
          </p:nvPr>
        </p:nvSpPr>
        <p:spPr>
          <a:xfrm>
            <a:off x="-593725" y="0"/>
            <a:ext cx="4364038" cy="3273425"/>
          </a:xfrm>
          <a:solidFill>
            <a:srgbClr val="FFFFFF"/>
          </a:solidFill>
          <a:ln/>
        </p:spPr>
      </p:sp>
      <p:sp>
        <p:nvSpPr>
          <p:cNvPr id="130051"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
          <p:cNvSpPr>
            <a:spLocks noGrp="1" noRot="1" noChangeAspect="1" noChangeArrowheads="1" noTextEdit="1"/>
          </p:cNvSpPr>
          <p:nvPr>
            <p:ph type="sldImg"/>
          </p:nvPr>
        </p:nvSpPr>
        <p:spPr>
          <a:xfrm>
            <a:off x="-593725" y="0"/>
            <a:ext cx="4364038" cy="3273425"/>
          </a:xfrm>
          <a:solidFill>
            <a:srgbClr val="FFFFFF"/>
          </a:solidFill>
          <a:ln/>
        </p:spPr>
      </p:sp>
      <p:sp>
        <p:nvSpPr>
          <p:cNvPr id="131075"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
          <p:cNvSpPr>
            <a:spLocks noGrp="1" noRot="1" noChangeAspect="1" noChangeArrowheads="1" noTextEdit="1"/>
          </p:cNvSpPr>
          <p:nvPr>
            <p:ph type="sldImg"/>
          </p:nvPr>
        </p:nvSpPr>
        <p:spPr>
          <a:xfrm>
            <a:off x="-593725" y="0"/>
            <a:ext cx="4364038" cy="3273425"/>
          </a:xfrm>
          <a:solidFill>
            <a:srgbClr val="FFFFFF"/>
          </a:solidFill>
          <a:ln/>
        </p:spPr>
      </p:sp>
      <p:sp>
        <p:nvSpPr>
          <p:cNvPr id="133123"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xfrm>
            <a:off x="-593725" y="0"/>
            <a:ext cx="4364038" cy="3273425"/>
          </a:xfrm>
          <a:ln/>
        </p:spPr>
      </p:sp>
      <p:sp>
        <p:nvSpPr>
          <p:cNvPr id="50179" name="Rectangle 2"/>
          <p:cNvSpPr txBox="1">
            <a:spLocks noGrp="1" noChangeArrowheads="1"/>
          </p:cNvSpPr>
          <p:nvPr>
            <p:ph type="body" idx="1"/>
          </p:nvPr>
        </p:nvSpPr>
        <p:spPr>
          <a:xfrm>
            <a:off x="444034" y="3924012"/>
            <a:ext cx="5167312" cy="3691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100" dirty="0">
                <a:solidFill>
                  <a:srgbClr val="000000"/>
                </a:solidFill>
                <a:latin typeface="HER Medica" pitchFamily="34" charset="0"/>
              </a:rPr>
              <a:t>Being outdoors in the sunshine each day can take away the</a:t>
            </a:r>
          </a:p>
          <a:p>
            <a:r>
              <a:rPr lang="en-US" sz="1100" dirty="0">
                <a:solidFill>
                  <a:srgbClr val="000000"/>
                </a:solidFill>
                <a:latin typeface="HER Medica" pitchFamily="34" charset="0"/>
              </a:rPr>
              <a:t>gloom and make nearly everyone feel better.</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
          <p:cNvSpPr>
            <a:spLocks noGrp="1" noRot="1" noChangeAspect="1" noChangeArrowheads="1" noTextEdit="1"/>
          </p:cNvSpPr>
          <p:nvPr>
            <p:ph type="sldImg"/>
          </p:nvPr>
        </p:nvSpPr>
        <p:spPr>
          <a:xfrm>
            <a:off x="-593725" y="0"/>
            <a:ext cx="4364038" cy="3273425"/>
          </a:xfrm>
          <a:solidFill>
            <a:srgbClr val="FFFFFF"/>
          </a:solidFill>
          <a:ln/>
        </p:spPr>
      </p:sp>
      <p:sp>
        <p:nvSpPr>
          <p:cNvPr id="132099" name="Rectangle 2"/>
          <p:cNvSpPr>
            <a:spLocks noGrp="1" noChangeArrowheads="1"/>
          </p:cNvSpPr>
          <p:nvPr>
            <p:ph type="body" idx="1"/>
          </p:nvPr>
        </p:nvSpPr>
        <p:spPr>
          <a:xfrm>
            <a:off x="444156" y="3923988"/>
            <a:ext cx="5166795" cy="36913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593725" y="0"/>
            <a:ext cx="4364038" cy="3273425"/>
          </a:xfrm>
          <a:ln/>
        </p:spPr>
      </p:sp>
      <p:sp>
        <p:nvSpPr>
          <p:cNvPr id="54275" name="Rectangle 2"/>
          <p:cNvSpPr txBox="1">
            <a:spLocks noGrp="1" noChangeArrowheads="1"/>
          </p:cNvSpPr>
          <p:nvPr>
            <p:ph type="body" idx="1"/>
          </p:nvPr>
        </p:nvSpPr>
        <p:spPr>
          <a:xfrm>
            <a:off x="444034" y="3924012"/>
            <a:ext cx="5167312" cy="36916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eaLnBrk="1" latinLnBrk="0" hangingPunct="1"/>
            <a:fld id="{ACDF6120-F1F0-4C60-9FE9-39AC71A9C79D}" type="datetimeFigureOut">
              <a:rPr lang="en-US" smtClean="0"/>
              <a:pPr eaLnBrk="1" latinLnBrk="0" hangingPunct="1"/>
              <a:t>6/6/2018</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eaLnBrk="1" latinLnBrk="0" hangingPunct="1"/>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19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eaLnBrk="1" latinLnBrk="0" hangingPunct="1"/>
            <a:fld id="{ACDF6120-F1F0-4C60-9FE9-39AC71A9C79D}" type="datetimeFigureOut">
              <a:rPr lang="en-US" smtClean="0"/>
              <a:pPr eaLnBrk="1" latinLnBrk="0" hangingPunct="1"/>
              <a:t>6/6/2018</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eaLnBrk="1" latinLnBrk="0" hangingPunct="1"/>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ACDF6120-F1F0-4C60-9FE9-39AC71A9C79D}" type="datetimeFigureOut">
              <a:rPr lang="en-US" smtClean="0"/>
              <a:pPr eaLnBrk="1" latinLnBrk="0" hangingPunct="1"/>
              <a:t>6/6/2018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ACDF6120-F1F0-4C60-9FE9-39AC71A9C79D}" type="datetimeFigureOut">
              <a:rPr lang="en-US" smtClean="0"/>
              <a:pPr eaLnBrk="1" latinLnBrk="0" hangingPunct="1"/>
              <a:t>6/6/2018</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74970" y="306564"/>
            <a:ext cx="8229600" cy="712787"/>
          </a:xfrm>
        </p:spPr>
        <p:txBody>
          <a:bodyPr>
            <a:normAutofit/>
          </a:bodyPr>
          <a:lstStyle/>
          <a:p>
            <a:pPr eaLnBrk="1" hangingPunct="1"/>
            <a:r>
              <a:rPr lang="en-US" altLang="en-US" sz="3800" dirty="0" smtClean="0"/>
              <a:t>GOD’S LAWS OF HEALTH</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59512902"/>
              </p:ext>
            </p:extLst>
          </p:nvPr>
        </p:nvGraphicFramePr>
        <p:xfrm>
          <a:off x="188063" y="1295400"/>
          <a:ext cx="825743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8" name="WordArt 24"/>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1730902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3908425" y="3679825"/>
            <a:ext cx="5233988" cy="3176588"/>
            <a:chOff x="2462" y="2318"/>
            <a:chExt cx="3297" cy="2001"/>
          </a:xfrm>
        </p:grpSpPr>
        <p:pic>
          <p:nvPicPr>
            <p:cNvPr id="122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 y="2318"/>
              <a:ext cx="3298" cy="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3380" y="2413"/>
              <a:ext cx="1620" cy="375"/>
            </a:xfrm>
            <a:prstGeom prst="rect">
              <a:avLst/>
            </a:prstGeom>
            <a:noFill/>
            <a:ln w="9525">
              <a:noFill/>
              <a:miter lim="800000"/>
              <a:headEnd/>
              <a:tailEnd/>
            </a:ln>
            <a:effectLst/>
          </p:spPr>
          <p:txBody>
            <a:bodyPr lIns="0" tIns="0" rIns="0" bIns="0">
              <a:spAutoFit/>
            </a:bodyPr>
            <a:lstStyle/>
            <a:p>
              <a:pPr eaLnBrk="1">
                <a:lnSpc>
                  <a:spcPct val="99000"/>
                </a:lnSpc>
                <a:buClr>
                  <a:srgbClr val="000000"/>
                </a:buClr>
                <a:buSzPct val="45000"/>
                <a:buFont typeface="HER Medica" pitchFamily="34" charset="0"/>
                <a:buNone/>
                <a:tabLst>
                  <a:tab pos="723900" algn="l"/>
                  <a:tab pos="1447800" algn="l"/>
                  <a:tab pos="2171700" algn="l"/>
                </a:tabLst>
                <a:defRPr/>
              </a:pPr>
              <a:r>
                <a:rPr lang="en-GB" sz="3900" b="1" dirty="0">
                  <a:ln w="19050">
                    <a:solidFill>
                      <a:prstClr val="black"/>
                    </a:solidFill>
                  </a:ln>
                  <a:solidFill>
                    <a:schemeClr val="bg1">
                      <a:lumMod val="50000"/>
                    </a:schemeClr>
                  </a:solidFill>
                  <a:effectLst>
                    <a:outerShdw blurRad="88900" dist="45790" dir="2021419" rotWithShape="0">
                      <a:scrgbClr r="0" g="0" b="0">
                        <a:alpha val="90000"/>
                      </a:scrgbClr>
                    </a:outerShdw>
                  </a:effectLst>
                  <a:ea typeface="HER Medica" pitchFamily="34" charset="0"/>
                  <a:cs typeface="HER Medica" pitchFamily="34" charset="0"/>
                  <a:sym typeface="HER Medica"/>
                </a:rPr>
                <a:t>Vitamin D</a:t>
              </a:r>
            </a:p>
          </p:txBody>
        </p:sp>
      </p:grpSp>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4435475"/>
            <a:ext cx="4994275"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7584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16" y="-27384"/>
            <a:ext cx="3600401" cy="27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1243235" y="5105400"/>
            <a:ext cx="6138862" cy="1189037"/>
          </a:xfrm>
          <a:prstGeom prst="rect">
            <a:avLst/>
          </a:prstGeom>
          <a:noFill/>
          <a:ln w="9525">
            <a:noFill/>
            <a:miter lim="800000"/>
            <a:headEnd/>
            <a:tailEnd/>
          </a:ln>
          <a:effectLst/>
        </p:spPr>
        <p:txBody>
          <a:bodyPr lIns="0" tIns="0" rIns="0" bIns="0">
            <a:spAutoFit/>
          </a:bodyPr>
          <a:lstStyle/>
          <a:p>
            <a:pPr eaLnBrk="1">
              <a:lnSpc>
                <a:spcPct val="99000"/>
              </a:lnSpc>
              <a:buClr>
                <a:srgbClr val="000000"/>
              </a:buClr>
              <a:buSzPct val="45000"/>
              <a:buFont typeface="HER Medica" pitchFamily="34" charset="0"/>
              <a:buNone/>
              <a:tabLst>
                <a:tab pos="723900" algn="l"/>
                <a:tab pos="1447800" algn="l"/>
                <a:tab pos="2171700" algn="l"/>
                <a:tab pos="2895600" algn="l"/>
                <a:tab pos="3619500" algn="l"/>
                <a:tab pos="4343400" algn="l"/>
                <a:tab pos="5067300" algn="l"/>
                <a:tab pos="5791200" algn="l"/>
              </a:tabLst>
              <a:defRPr/>
            </a:pPr>
            <a:r>
              <a:rPr lang="en-GB" sz="3900" b="1" dirty="0">
                <a:ln w="19050">
                  <a:solidFill>
                    <a:prstClr val="black"/>
                  </a:solidFill>
                </a:ln>
                <a:effectLst>
                  <a:outerShdw blurRad="88900" dist="45790" dir="2021419" rotWithShape="0">
                    <a:scrgbClr r="0" g="0" b="0">
                      <a:alpha val="90000"/>
                    </a:scrgbClr>
                  </a:outerShdw>
                </a:effectLst>
                <a:ea typeface="HER Medica" pitchFamily="34" charset="0"/>
                <a:cs typeface="HER Medica" pitchFamily="34" charset="0"/>
                <a:sym typeface="HER Medica"/>
              </a:rPr>
              <a:t>Helps prevent </a:t>
            </a:r>
            <a:br>
              <a:rPr lang="en-GB" sz="3900" b="1" dirty="0">
                <a:ln w="19050">
                  <a:solidFill>
                    <a:prstClr val="black"/>
                  </a:solidFill>
                </a:ln>
                <a:effectLst>
                  <a:outerShdw blurRad="88900" dist="45790" dir="2021419" rotWithShape="0">
                    <a:scrgbClr r="0" g="0" b="0">
                      <a:alpha val="90000"/>
                    </a:scrgbClr>
                  </a:outerShdw>
                </a:effectLst>
                <a:ea typeface="HER Medica" pitchFamily="34" charset="0"/>
                <a:cs typeface="HER Medica" pitchFamily="34" charset="0"/>
                <a:sym typeface="HER Medica"/>
              </a:rPr>
            </a:br>
            <a:r>
              <a:rPr lang="en-GB" sz="3900" b="1" dirty="0">
                <a:ln w="19050">
                  <a:solidFill>
                    <a:prstClr val="black"/>
                  </a:solidFill>
                </a:ln>
                <a:effectLst>
                  <a:outerShdw blurRad="88900" dist="45790" dir="2021419" rotWithShape="0">
                    <a:scrgbClr r="0" g="0" b="0">
                      <a:alpha val="90000"/>
                    </a:scrgbClr>
                  </a:outerShdw>
                </a:effectLst>
                <a:ea typeface="HER Medica" pitchFamily="34" charset="0"/>
                <a:cs typeface="HER Medica" pitchFamily="34" charset="0"/>
                <a:sym typeface="HER Medica"/>
              </a:rPr>
              <a:t>osteoporosis and rickets</a:t>
            </a:r>
          </a:p>
        </p:txBody>
      </p:sp>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64569"/>
            <a:ext cx="3641509" cy="273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8688" y="-37420"/>
            <a:ext cx="3605311" cy="270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27584" y="2735562"/>
            <a:ext cx="7632848" cy="1938992"/>
          </a:xfrm>
          <a:prstGeom prst="rect">
            <a:avLst/>
          </a:prstGeom>
        </p:spPr>
        <p:txBody>
          <a:bodyPr wrap="square">
            <a:spAutoFit/>
          </a:bodyPr>
          <a:lstStyle/>
          <a:p>
            <a:r>
              <a:rPr lang="en-US" sz="2400" dirty="0">
                <a:solidFill>
                  <a:srgbClr val="000000"/>
                </a:solidFill>
              </a:rPr>
              <a:t>Vitamin D from sunlight also helps prevent bone diseases </a:t>
            </a:r>
            <a:r>
              <a:rPr lang="en-US" sz="2400" dirty="0" smtClean="0">
                <a:solidFill>
                  <a:srgbClr val="000000"/>
                </a:solidFill>
              </a:rPr>
              <a:t>like osteoporosis </a:t>
            </a:r>
            <a:r>
              <a:rPr lang="en-US" sz="2400" dirty="0">
                <a:solidFill>
                  <a:srgbClr val="000000"/>
                </a:solidFill>
              </a:rPr>
              <a:t>and rickets.</a:t>
            </a:r>
          </a:p>
          <a:p>
            <a:endParaRPr lang="en-US" altLang="en-US" sz="2400" dirty="0">
              <a:solidFill>
                <a:srgbClr val="000000"/>
              </a:solidFill>
            </a:endParaRPr>
          </a:p>
          <a:p>
            <a:r>
              <a:rPr lang="en-US" sz="2400" dirty="0">
                <a:solidFill>
                  <a:srgbClr val="000000"/>
                </a:solidFill>
              </a:rPr>
              <a:t>Rickets is a disease that can make the bones soft and </a:t>
            </a:r>
            <a:r>
              <a:rPr lang="en-US" sz="2400" dirty="0" smtClean="0">
                <a:solidFill>
                  <a:srgbClr val="000000"/>
                </a:solidFill>
              </a:rPr>
              <a:t>crooked, especially </a:t>
            </a:r>
            <a:r>
              <a:rPr lang="en-US" sz="2400" dirty="0">
                <a:solidFill>
                  <a:srgbClr val="000000"/>
                </a:solidFill>
              </a:rPr>
              <a:t>in children.</a:t>
            </a:r>
            <a:endParaRPr lang="en-US" altLang="en-US" sz="2400" dirty="0" smtClean="0"/>
          </a:p>
        </p:txBody>
      </p:sp>
    </p:spTree>
    <p:extLst>
      <p:ext uri="{BB962C8B-B14F-4D97-AF65-F5344CB8AC3E}">
        <p14:creationId xmlns:p14="http://schemas.microsoft.com/office/powerpoint/2010/main" val="238528140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01762"/>
            <a:ext cx="3860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p:cNvSpPr txBox="1">
            <a:spLocks noChangeArrowheads="1"/>
          </p:cNvSpPr>
          <p:nvPr/>
        </p:nvSpPr>
        <p:spPr bwMode="auto">
          <a:xfrm>
            <a:off x="941388" y="5418138"/>
            <a:ext cx="4011612" cy="595312"/>
          </a:xfrm>
          <a:prstGeom prst="rect">
            <a:avLst/>
          </a:prstGeom>
          <a:noFill/>
          <a:ln w="9525">
            <a:noFill/>
            <a:miter lim="800000"/>
            <a:headEnd/>
            <a:tailEnd/>
          </a:ln>
          <a:effectLst/>
        </p:spPr>
        <p:txBody>
          <a:bodyPr lIns="0" tIns="0" rIns="0" bIns="0">
            <a:spAutoFit/>
          </a:bodyPr>
          <a:lstStyle/>
          <a:p>
            <a:pPr eaLnBrk="1">
              <a:lnSpc>
                <a:spcPct val="99000"/>
              </a:lnSpc>
              <a:buClr>
                <a:srgbClr val="000000"/>
              </a:buClr>
              <a:buSzPct val="45000"/>
              <a:buFont typeface="HER Medica" pitchFamily="34" charset="0"/>
              <a:buNone/>
              <a:tabLst>
                <a:tab pos="723900" algn="l"/>
                <a:tab pos="1447800" algn="l"/>
                <a:tab pos="2171700" algn="l"/>
                <a:tab pos="2895600" algn="l"/>
                <a:tab pos="3619500" algn="l"/>
              </a:tabLst>
              <a:defRPr/>
            </a:pPr>
            <a:r>
              <a:rPr lang="en-GB" sz="3900" b="1">
                <a:ln w="19050">
                  <a:solidFill>
                    <a:prstClr val="black"/>
                  </a:solidFill>
                </a:ln>
                <a:effectLst>
                  <a:outerShdw blurRad="88900" dist="45790" dir="2021419" rotWithShape="0">
                    <a:scrgbClr r="0" g="0" b="0">
                      <a:alpha val="90000"/>
                    </a:scrgbClr>
                  </a:outerShdw>
                </a:effectLst>
                <a:ea typeface="HER Medica" pitchFamily="34" charset="0"/>
                <a:cs typeface="HER Medica" pitchFamily="34" charset="0"/>
                <a:sym typeface="HER Medica"/>
              </a:rPr>
              <a:t>10 minutes daily</a:t>
            </a:r>
          </a:p>
        </p:txBody>
      </p:sp>
      <p:sp>
        <p:nvSpPr>
          <p:cNvPr id="2" name="Rectangle 1"/>
          <p:cNvSpPr/>
          <p:nvPr/>
        </p:nvSpPr>
        <p:spPr>
          <a:xfrm>
            <a:off x="533400" y="1295400"/>
            <a:ext cx="3248322" cy="2308324"/>
          </a:xfrm>
          <a:prstGeom prst="rect">
            <a:avLst/>
          </a:prstGeom>
        </p:spPr>
        <p:txBody>
          <a:bodyPr wrap="square">
            <a:spAutoFit/>
          </a:bodyPr>
          <a:lstStyle/>
          <a:p>
            <a:r>
              <a:rPr lang="en-US" sz="2400" dirty="0">
                <a:solidFill>
                  <a:schemeClr val="tx1"/>
                </a:solidFill>
              </a:rPr>
              <a:t>Just ten minutes of sunshine on the face and hands each day </a:t>
            </a:r>
            <a:r>
              <a:rPr lang="en-US" sz="2400" dirty="0" smtClean="0">
                <a:solidFill>
                  <a:schemeClr val="tx1"/>
                </a:solidFill>
              </a:rPr>
              <a:t>is enough </a:t>
            </a:r>
            <a:r>
              <a:rPr lang="en-US" sz="2400" dirty="0">
                <a:solidFill>
                  <a:schemeClr val="tx1"/>
                </a:solidFill>
              </a:rPr>
              <a:t>for the body to make all the Vitamin D it needs.</a:t>
            </a:r>
          </a:p>
        </p:txBody>
      </p:sp>
    </p:spTree>
    <p:extLst>
      <p:ext uri="{BB962C8B-B14F-4D97-AF65-F5344CB8AC3E}">
        <p14:creationId xmlns:p14="http://schemas.microsoft.com/office/powerpoint/2010/main" val="124850633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200400"/>
            <a:ext cx="3803915" cy="285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3236" y="1856562"/>
            <a:ext cx="3702564" cy="1938992"/>
          </a:xfrm>
          <a:prstGeom prst="rect">
            <a:avLst/>
          </a:prstGeom>
        </p:spPr>
        <p:txBody>
          <a:bodyPr wrap="square">
            <a:spAutoFit/>
          </a:bodyPr>
          <a:lstStyle/>
          <a:p>
            <a:r>
              <a:rPr lang="en-US" sz="2400" dirty="0" smtClean="0">
                <a:solidFill>
                  <a:srgbClr val="000000"/>
                </a:solidFill>
              </a:rPr>
              <a:t>A good </a:t>
            </a:r>
            <a:r>
              <a:rPr lang="en-US" sz="2400" dirty="0">
                <a:solidFill>
                  <a:srgbClr val="000000"/>
                </a:solidFill>
              </a:rPr>
              <a:t>hat and clothes that cover their arms and legs. </a:t>
            </a:r>
            <a:r>
              <a:rPr lang="en-US" sz="2400" dirty="0" smtClean="0">
                <a:solidFill>
                  <a:srgbClr val="000000"/>
                </a:solidFill>
              </a:rPr>
              <a:t> All </a:t>
            </a:r>
            <a:r>
              <a:rPr lang="en-US" sz="2400" dirty="0">
                <a:solidFill>
                  <a:srgbClr val="000000"/>
                </a:solidFill>
              </a:rPr>
              <a:t>of </a:t>
            </a:r>
            <a:r>
              <a:rPr lang="en-US" sz="2400" dirty="0" smtClean="0">
                <a:solidFill>
                  <a:srgbClr val="000000"/>
                </a:solidFill>
              </a:rPr>
              <a:t>these things </a:t>
            </a:r>
            <a:r>
              <a:rPr lang="en-US" sz="2400" dirty="0">
                <a:solidFill>
                  <a:srgbClr val="000000"/>
                </a:solidFill>
              </a:rPr>
              <a:t>can </a:t>
            </a:r>
            <a:r>
              <a:rPr lang="en-US" sz="2400" dirty="0" smtClean="0">
                <a:solidFill>
                  <a:srgbClr val="000000"/>
                </a:solidFill>
              </a:rPr>
              <a:t>help</a:t>
            </a:r>
            <a:r>
              <a:rPr lang="en-US" sz="2400" dirty="0">
                <a:solidFill>
                  <a:srgbClr val="000000"/>
                </a:solidFill>
              </a:rPr>
              <a:t> </a:t>
            </a:r>
            <a:r>
              <a:rPr lang="en-US" sz="2400" dirty="0" smtClean="0">
                <a:solidFill>
                  <a:srgbClr val="000000"/>
                </a:solidFill>
              </a:rPr>
              <a:t>prevent over exposure to too much sun.</a:t>
            </a:r>
            <a:endParaRPr lang="en-US" sz="2400" dirty="0">
              <a:solidFill>
                <a:srgbClr val="000000"/>
              </a:solidFill>
            </a:endParaRPr>
          </a:p>
        </p:txBody>
      </p:sp>
    </p:spTree>
    <p:extLst>
      <p:ext uri="{BB962C8B-B14F-4D97-AF65-F5344CB8AC3E}">
        <p14:creationId xmlns:p14="http://schemas.microsoft.com/office/powerpoint/2010/main" val="161921729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 (refrain)</a:t>
            </a:r>
            <a:endParaRPr lang="en-US" b="1" dirty="0"/>
          </a:p>
        </p:txBody>
      </p:sp>
      <p:sp>
        <p:nvSpPr>
          <p:cNvPr id="3" name="Content Placeholder 2"/>
          <p:cNvSpPr>
            <a:spLocks noGrp="1"/>
          </p:cNvSpPr>
          <p:nvPr>
            <p:ph idx="1"/>
          </p:nvPr>
        </p:nvSpPr>
        <p:spPr>
          <a:xfrm>
            <a:off x="838200" y="1371600"/>
            <a:ext cx="7543800" cy="3886200"/>
          </a:xfrm>
        </p:spPr>
        <p:txBody>
          <a:bodyPr>
            <a:normAutofit fontScale="92500" lnSpcReduction="20000"/>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678230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a:t>
            </a:r>
            <a:endParaRPr lang="en-US" b="1" dirty="0"/>
          </a:p>
        </p:txBody>
      </p:sp>
      <p:sp>
        <p:nvSpPr>
          <p:cNvPr id="3" name="Content Placeholder 2"/>
          <p:cNvSpPr>
            <a:spLocks noGrp="1"/>
          </p:cNvSpPr>
          <p:nvPr>
            <p:ph idx="1"/>
          </p:nvPr>
        </p:nvSpPr>
        <p:spPr>
          <a:xfrm>
            <a:off x="457200" y="1371600"/>
            <a:ext cx="8229600" cy="3962400"/>
          </a:xfrm>
        </p:spPr>
        <p:txBody>
          <a:bodyPr/>
          <a:lstStyle/>
          <a:p>
            <a:pPr marL="0" indent="0" algn="ctr">
              <a:spcBef>
                <a:spcPts val="0"/>
              </a:spcBef>
              <a:buNone/>
            </a:pPr>
            <a:r>
              <a:rPr lang="en-US" sz="2800" dirty="0" smtClean="0"/>
              <a:t>Sunshine and fresh air,</a:t>
            </a:r>
          </a:p>
          <a:p>
            <a:pPr marL="0" indent="0" algn="ctr">
              <a:spcBef>
                <a:spcPts val="0"/>
              </a:spcBef>
              <a:buNone/>
            </a:pPr>
            <a:r>
              <a:rPr lang="en-US" sz="2800" dirty="0" smtClean="0"/>
              <a:t>Clean and wholesome food,</a:t>
            </a:r>
          </a:p>
          <a:p>
            <a:pPr marL="0" indent="0" algn="ctr">
              <a:spcBef>
                <a:spcPts val="0"/>
              </a:spcBef>
              <a:buNone/>
            </a:pPr>
            <a:r>
              <a:rPr lang="en-US" sz="2800" dirty="0"/>
              <a:t>Proper exercise,</a:t>
            </a:r>
          </a:p>
          <a:p>
            <a:pPr marL="0" indent="0" algn="ctr">
              <a:spcBef>
                <a:spcPts val="0"/>
              </a:spcBef>
              <a:buNone/>
            </a:pPr>
            <a:r>
              <a:rPr lang="en-US" sz="2800" dirty="0" smtClean="0"/>
              <a:t>Thoughts upright and good,</a:t>
            </a:r>
          </a:p>
          <a:p>
            <a:pPr marL="0" indent="0" algn="ctr">
              <a:spcBef>
                <a:spcPts val="0"/>
              </a:spcBef>
              <a:buNone/>
            </a:pPr>
            <a:r>
              <a:rPr lang="en-US" sz="2800" dirty="0" smtClean="0"/>
              <a:t>Keeps the cheeks aglow,</a:t>
            </a:r>
          </a:p>
          <a:p>
            <a:pPr marL="0" indent="0" algn="ctr">
              <a:spcBef>
                <a:spcPts val="0"/>
              </a:spcBef>
              <a:buNone/>
            </a:pPr>
            <a:r>
              <a:rPr lang="en-US" sz="2800" dirty="0" smtClean="0"/>
              <a:t>Bodies fit and strong,</a:t>
            </a:r>
          </a:p>
          <a:p>
            <a:pPr marL="0" indent="0" algn="ctr">
              <a:spcBef>
                <a:spcPts val="0"/>
              </a:spcBef>
              <a:buNone/>
            </a:pPr>
            <a:r>
              <a:rPr lang="en-US" sz="2800" dirty="0" smtClean="0"/>
              <a:t>Keep the brain alert and clean,</a:t>
            </a:r>
          </a:p>
          <a:p>
            <a:pPr marL="0" indent="0" algn="ctr">
              <a:spcBef>
                <a:spcPts val="0"/>
              </a:spcBef>
              <a:buNone/>
            </a:pPr>
            <a:r>
              <a:rPr lang="en-US" sz="2800" dirty="0" smtClean="0"/>
              <a:t>And give the heart a song!</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3918695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HEALTH SONG (refrain)</a:t>
            </a:r>
            <a:endParaRPr lang="en-US" b="1" dirty="0"/>
          </a:p>
        </p:txBody>
      </p:sp>
      <p:sp>
        <p:nvSpPr>
          <p:cNvPr id="3" name="Content Placeholder 2"/>
          <p:cNvSpPr>
            <a:spLocks noGrp="1"/>
          </p:cNvSpPr>
          <p:nvPr>
            <p:ph idx="1"/>
          </p:nvPr>
        </p:nvSpPr>
        <p:spPr>
          <a:xfrm>
            <a:off x="762000" y="1143000"/>
            <a:ext cx="7543800" cy="3886200"/>
          </a:xfrm>
        </p:spPr>
        <p:txBody>
          <a:bodyPr>
            <a:normAutofit fontScale="92500" lnSpcReduction="20000"/>
          </a:bodyPr>
          <a:lstStyle/>
          <a:p>
            <a:pPr marL="0" indent="0" algn="ctr">
              <a:spcBef>
                <a:spcPts val="0"/>
              </a:spcBef>
              <a:buNone/>
            </a:pPr>
            <a:r>
              <a:rPr lang="en-US" sz="2800" dirty="0" smtClean="0"/>
              <a:t>Health for you!</a:t>
            </a:r>
          </a:p>
          <a:p>
            <a:pPr marL="0" indent="0" algn="ctr">
              <a:spcBef>
                <a:spcPts val="0"/>
              </a:spcBef>
              <a:buNone/>
            </a:pPr>
            <a:r>
              <a:rPr lang="en-US" sz="2800" dirty="0" smtClean="0"/>
              <a:t>Health for me!</a:t>
            </a:r>
          </a:p>
          <a:p>
            <a:pPr marL="0" indent="0" algn="ctr">
              <a:spcBef>
                <a:spcPts val="0"/>
              </a:spcBef>
              <a:buNone/>
            </a:pPr>
            <a:r>
              <a:rPr lang="en-US" sz="2800" dirty="0" smtClean="0"/>
              <a:t>Health for all mankind!</a:t>
            </a:r>
          </a:p>
          <a:p>
            <a:pPr marL="0" indent="0" algn="ctr">
              <a:spcBef>
                <a:spcPts val="0"/>
              </a:spcBef>
              <a:buNone/>
            </a:pPr>
            <a:r>
              <a:rPr lang="en-US" sz="2800" dirty="0" smtClean="0"/>
              <a:t>Healing for the halt and lame,</a:t>
            </a:r>
          </a:p>
          <a:p>
            <a:pPr marL="0" indent="0" algn="ctr">
              <a:spcBef>
                <a:spcPts val="0"/>
              </a:spcBef>
              <a:buNone/>
            </a:pPr>
            <a:r>
              <a:rPr lang="en-US" sz="2800" dirty="0" smtClean="0"/>
              <a:t>And vision for the blind;</a:t>
            </a:r>
          </a:p>
          <a:p>
            <a:pPr marL="0" indent="0" algn="ctr">
              <a:spcBef>
                <a:spcPts val="0"/>
              </a:spcBef>
              <a:buNone/>
            </a:pPr>
            <a:r>
              <a:rPr lang="en-US" sz="2800" dirty="0"/>
              <a:t>Health for you!</a:t>
            </a:r>
          </a:p>
          <a:p>
            <a:pPr marL="0" indent="0" algn="ctr">
              <a:spcBef>
                <a:spcPts val="0"/>
              </a:spcBef>
              <a:buNone/>
            </a:pPr>
            <a:r>
              <a:rPr lang="en-US" sz="2800" dirty="0"/>
              <a:t>Health for me!</a:t>
            </a:r>
          </a:p>
          <a:p>
            <a:pPr marL="0" indent="0" algn="ctr">
              <a:spcBef>
                <a:spcPts val="0"/>
              </a:spcBef>
              <a:buNone/>
            </a:pPr>
            <a:r>
              <a:rPr lang="en-US" sz="2800" dirty="0"/>
              <a:t>Health for all mankind!</a:t>
            </a:r>
          </a:p>
          <a:p>
            <a:pPr marL="0" indent="0" algn="ctr">
              <a:spcBef>
                <a:spcPts val="0"/>
              </a:spcBef>
              <a:buNone/>
            </a:pPr>
            <a:r>
              <a:rPr lang="en-US" sz="2800" dirty="0" smtClean="0"/>
              <a:t>This our goal:</a:t>
            </a:r>
          </a:p>
          <a:p>
            <a:pPr marL="0" indent="0" algn="ctr">
              <a:spcBef>
                <a:spcPts val="0"/>
              </a:spcBef>
              <a:buNone/>
            </a:pPr>
            <a:r>
              <a:rPr lang="en-US" sz="2800" dirty="0" smtClean="0"/>
              <a:t>Our body whole</a:t>
            </a:r>
          </a:p>
          <a:p>
            <a:pPr marL="0" indent="0" algn="ctr">
              <a:spcBef>
                <a:spcPts val="0"/>
              </a:spcBef>
              <a:buNone/>
            </a:pPr>
            <a:r>
              <a:rPr lang="en-US" sz="2800" dirty="0" smtClean="0"/>
              <a:t>In spirit, flesh, and mind.</a:t>
            </a:r>
          </a:p>
          <a:p>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1418" r="96809">
                        <a14:foregroundMark x1="58865" y1="50279" x2="58865" y2="50279"/>
                        <a14:foregroundMark x1="76950" y1="48603" x2="76950" y2="48603"/>
                        <a14:foregroundMark x1="78369" y1="29609" x2="78369" y2="29609"/>
                        <a14:foregroundMark x1="60638" y1="39106" x2="60638" y2="39106"/>
                        <a14:foregroundMark x1="40071" y1="20112" x2="40071" y2="20112"/>
                        <a14:foregroundMark x1="18794" y1="35754" x2="18794" y2="35754"/>
                        <a14:foregroundMark x1="15957" y1="81006" x2="15957" y2="81006"/>
                        <a14:foregroundMark x1="52482" y1="86034" x2="52482" y2="86034"/>
                        <a14:foregroundMark x1="84752" y1="80447" x2="84752" y2="80447"/>
                        <a14:foregroundMark x1="66667" y1="73184" x2="66667" y2="73184"/>
                        <a14:backgroundMark x1="84043" y1="16201" x2="84043" y2="16201"/>
                        <a14:backgroundMark x1="10284" y1="83799" x2="10284" y2="83799"/>
                      </a14:backgroundRemoval>
                    </a14:imgEffect>
                  </a14:imgLayer>
                </a14:imgProps>
              </a:ext>
              <a:ext uri="{28A0092B-C50C-407E-A947-70E740481C1C}">
                <a14:useLocalDpi xmlns:a14="http://schemas.microsoft.com/office/drawing/2010/main" val="0"/>
              </a:ext>
            </a:extLst>
          </a:blip>
          <a:stretch>
            <a:fillRect/>
          </a:stretch>
        </p:blipFill>
        <p:spPr>
          <a:xfrm>
            <a:off x="228600" y="1676400"/>
            <a:ext cx="2148840" cy="1363980"/>
          </a:xfrm>
          <a:prstGeom prst="rect">
            <a:avLst/>
          </a:prstGeom>
        </p:spPr>
      </p:pic>
    </p:spTree>
    <p:extLst>
      <p:ext uri="{BB962C8B-B14F-4D97-AF65-F5344CB8AC3E}">
        <p14:creationId xmlns:p14="http://schemas.microsoft.com/office/powerpoint/2010/main" val="47449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SUNLIGHT</a:t>
            </a:r>
            <a:endParaRPr lang="en-US" dirty="0"/>
          </a:p>
        </p:txBody>
      </p:sp>
      <p:sp>
        <p:nvSpPr>
          <p:cNvPr id="3" name="Content Placeholder 2"/>
          <p:cNvSpPr>
            <a:spLocks noGrp="1"/>
          </p:cNvSpPr>
          <p:nvPr>
            <p:ph idx="1"/>
          </p:nvPr>
        </p:nvSpPr>
        <p:spPr>
          <a:xfrm>
            <a:off x="457200" y="1600200"/>
            <a:ext cx="5482286" cy="4525963"/>
          </a:xfrm>
        </p:spPr>
        <p:txBody>
          <a:bodyPr>
            <a:normAutofit/>
          </a:bodyPr>
          <a:lstStyle/>
          <a:p>
            <a:r>
              <a:rPr lang="en-US" dirty="0" smtClean="0">
                <a:solidFill>
                  <a:srgbClr val="000000"/>
                </a:solidFill>
                <a:latin typeface="HER Medica" pitchFamily="34" charset="0"/>
              </a:rPr>
              <a:t>One</a:t>
            </a:r>
            <a:r>
              <a:rPr lang="en-US" b="0" i="0" u="none" strike="noStrike" kern="1200" baseline="0" dirty="0" smtClean="0">
                <a:solidFill>
                  <a:srgbClr val="000000"/>
                </a:solidFill>
                <a:latin typeface="HER Medica" pitchFamily="34" charset="0"/>
                <a:ea typeface="+mn-ea"/>
                <a:cs typeface="+mn-cs"/>
              </a:rPr>
              <a:t> </a:t>
            </a:r>
            <a:r>
              <a:rPr lang="en-US" b="0" i="0" u="none" strike="noStrike" kern="1200" baseline="0" dirty="0" smtClean="0">
                <a:solidFill>
                  <a:srgbClr val="000000"/>
                </a:solidFill>
                <a:latin typeface="HER Medica" pitchFamily="34" charset="0"/>
                <a:ea typeface="+mn-ea"/>
                <a:cs typeface="+mn-cs"/>
              </a:rPr>
              <a:t>of heaven’s special</a:t>
            </a:r>
            <a:r>
              <a:rPr lang="en-US" b="0" i="0" u="none" strike="noStrike" kern="1200" dirty="0" smtClean="0">
                <a:solidFill>
                  <a:srgbClr val="000000"/>
                </a:solidFill>
                <a:latin typeface="HER Medica" pitchFamily="34" charset="0"/>
                <a:ea typeface="+mn-ea"/>
                <a:cs typeface="+mn-cs"/>
              </a:rPr>
              <a:t> </a:t>
            </a:r>
            <a:r>
              <a:rPr lang="en-US" b="0" i="0" u="none" strike="noStrike" kern="1200" baseline="0" dirty="0" smtClean="0">
                <a:solidFill>
                  <a:srgbClr val="000000"/>
                </a:solidFill>
                <a:latin typeface="HER Medica" pitchFamily="34" charset="0"/>
                <a:ea typeface="+mn-ea"/>
                <a:cs typeface="+mn-cs"/>
              </a:rPr>
              <a:t>gifts</a:t>
            </a:r>
            <a:r>
              <a:rPr lang="en-US" b="0" i="0" u="none" strike="noStrike" kern="1200" dirty="0" smtClean="0">
                <a:solidFill>
                  <a:srgbClr val="000000"/>
                </a:solidFill>
                <a:latin typeface="HER Medica" pitchFamily="34" charset="0"/>
                <a:ea typeface="+mn-ea"/>
                <a:cs typeface="+mn-cs"/>
              </a:rPr>
              <a:t> is </a:t>
            </a:r>
            <a:r>
              <a:rPr lang="en-US" b="0" i="0" u="none" strike="noStrike" kern="1200" baseline="0" dirty="0" smtClean="0">
                <a:solidFill>
                  <a:srgbClr val="000000"/>
                </a:solidFill>
                <a:latin typeface="HER Medica" pitchFamily="34" charset="0"/>
                <a:ea typeface="+mn-ea"/>
                <a:cs typeface="+mn-cs"/>
              </a:rPr>
              <a:t>sunlight. Without sunlight </a:t>
            </a:r>
            <a:r>
              <a:rPr lang="en-US" b="0" i="0" u="none" strike="noStrike" kern="1200" baseline="0" dirty="0" smtClean="0">
                <a:solidFill>
                  <a:srgbClr val="000000"/>
                </a:solidFill>
                <a:latin typeface="HER Medica" pitchFamily="34" charset="0"/>
                <a:ea typeface="+mn-ea"/>
                <a:cs typeface="+mn-cs"/>
              </a:rPr>
              <a:t>there could be no life on this </a:t>
            </a:r>
            <a:r>
              <a:rPr lang="en-US" b="0" i="0" u="none" strike="noStrike" kern="1200" baseline="0" dirty="0" smtClean="0">
                <a:solidFill>
                  <a:srgbClr val="000000"/>
                </a:solidFill>
                <a:latin typeface="HER Medica" pitchFamily="34" charset="0"/>
                <a:ea typeface="+mn-ea"/>
                <a:cs typeface="+mn-cs"/>
              </a:rPr>
              <a:t>earth</a:t>
            </a:r>
            <a:endParaRPr lang="en-US" altLang="en-US" dirty="0" smtClean="0"/>
          </a:p>
        </p:txBody>
      </p:sp>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9485" y="3068960"/>
            <a:ext cx="2744243" cy="205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17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2"/>
          <p:cNvSpPr txBox="1">
            <a:spLocks noChangeArrowheads="1"/>
          </p:cNvSpPr>
          <p:nvPr/>
        </p:nvSpPr>
        <p:spPr bwMode="auto">
          <a:xfrm>
            <a:off x="1027113" y="3937000"/>
            <a:ext cx="5535612" cy="1784350"/>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04800" indent="-3048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cs typeface="Arial" pitchFamily="34" charset="0"/>
              </a:defRPr>
            </a:lvl9pPr>
          </a:lstStyle>
          <a:p>
            <a:pPr eaLnBrk="1" hangingPunct="1">
              <a:lnSpc>
                <a:spcPct val="99000"/>
              </a:lnSpc>
              <a:buClr>
                <a:srgbClr val="000000"/>
              </a:buClr>
              <a:buSzPct val="45000"/>
              <a:buFont typeface="HER Medica"/>
              <a:buNone/>
            </a:pPr>
            <a:r>
              <a:rPr lang="en-GB" altLang="en-US" sz="3900" b="1">
                <a:solidFill>
                  <a:srgbClr val="FFFFFF"/>
                </a:solidFill>
                <a:latin typeface="HER Medica"/>
                <a:ea typeface="HER Medica"/>
                <a:cs typeface="HER Medica"/>
              </a:rPr>
              <a:t>“</a:t>
            </a:r>
            <a:r>
              <a:rPr lang="en-GB" altLang="en-US" sz="1200" b="1">
                <a:solidFill>
                  <a:srgbClr val="FFFFFF"/>
                </a:solidFill>
                <a:latin typeface="HER Medica"/>
                <a:ea typeface="HER Medica"/>
                <a:cs typeface="HER Medica"/>
              </a:rPr>
              <a:t> </a:t>
            </a:r>
            <a:r>
              <a:rPr lang="en-GB" altLang="en-US" sz="3900" b="1">
                <a:solidFill>
                  <a:srgbClr val="FFFFFF"/>
                </a:solidFill>
                <a:latin typeface="HER Medica"/>
                <a:ea typeface="HER Medica"/>
                <a:cs typeface="HER Medica"/>
              </a:rPr>
              <a:t>‘Let there be light,’</a:t>
            </a:r>
            <a:br>
              <a:rPr lang="en-GB" altLang="en-US" sz="3900" b="1">
                <a:solidFill>
                  <a:srgbClr val="FFFFFF"/>
                </a:solidFill>
                <a:latin typeface="HER Medica"/>
                <a:ea typeface="HER Medica"/>
                <a:cs typeface="HER Medica"/>
              </a:rPr>
            </a:br>
            <a:r>
              <a:rPr lang="en-GB" altLang="en-US" sz="3900" b="1">
                <a:solidFill>
                  <a:srgbClr val="FFFFFF"/>
                </a:solidFill>
                <a:latin typeface="HER Medica"/>
                <a:ea typeface="HER Medica"/>
                <a:cs typeface="HER Medica"/>
              </a:rPr>
              <a:t>and there was light.”</a:t>
            </a:r>
            <a:br>
              <a:rPr lang="en-GB" altLang="en-US" sz="3900" b="1">
                <a:solidFill>
                  <a:srgbClr val="FFFFFF"/>
                </a:solidFill>
                <a:latin typeface="HER Medica"/>
                <a:ea typeface="HER Medica"/>
                <a:cs typeface="HER Medica"/>
              </a:rPr>
            </a:br>
            <a:r>
              <a:rPr lang="en-GB" altLang="en-US" sz="3900" b="1">
                <a:solidFill>
                  <a:srgbClr val="FFFFFF"/>
                </a:solidFill>
                <a:latin typeface="HER Medica"/>
                <a:ea typeface="HER Medica"/>
                <a:cs typeface="HER Medica"/>
              </a:rPr>
              <a:t>Genesis 1:3</a:t>
            </a:r>
          </a:p>
        </p:txBody>
      </p:sp>
    </p:spTree>
    <p:extLst>
      <p:ext uri="{BB962C8B-B14F-4D97-AF65-F5344CB8AC3E}">
        <p14:creationId xmlns:p14="http://schemas.microsoft.com/office/powerpoint/2010/main" val="211177242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4612481"/>
            <a:ext cx="6781800" cy="1600200"/>
          </a:xfrm>
        </p:spPr>
        <p:txBody>
          <a:bodyPr/>
          <a:lstStyle/>
          <a:p>
            <a:pPr eaLnBrk="1" hangingPunct="1"/>
            <a:r>
              <a:rPr lang="en-US" altLang="en-US" dirty="0" smtClean="0"/>
              <a:t>SUNLIGHT</a:t>
            </a:r>
          </a:p>
        </p:txBody>
      </p:sp>
      <p:sp>
        <p:nvSpPr>
          <p:cNvPr id="30723" name="Rectangle 3"/>
          <p:cNvSpPr>
            <a:spLocks noGrp="1" noChangeArrowheads="1"/>
          </p:cNvSpPr>
          <p:nvPr>
            <p:ph idx="1"/>
          </p:nvPr>
        </p:nvSpPr>
        <p:spPr>
          <a:xfrm>
            <a:off x="533400" y="2819400"/>
            <a:ext cx="8229600" cy="2244725"/>
          </a:xfrm>
        </p:spPr>
        <p:txBody>
          <a:bodyPr>
            <a:normAutofit/>
          </a:bodyPr>
          <a:lstStyle/>
          <a:p>
            <a:pPr eaLnBrk="1" hangingPunct="1">
              <a:lnSpc>
                <a:spcPct val="80000"/>
              </a:lnSpc>
            </a:pPr>
            <a:endParaRPr lang="en-US" altLang="en-US" sz="2800" dirty="0" smtClean="0"/>
          </a:p>
          <a:p>
            <a:pPr eaLnBrk="1" hangingPunct="1">
              <a:lnSpc>
                <a:spcPct val="80000"/>
              </a:lnSpc>
            </a:pPr>
            <a:r>
              <a:rPr lang="en-US" altLang="en-US" sz="2400" dirty="0" smtClean="0"/>
              <a:t>Ec:11:7: Truly the light is sweet, and a pleasant thing it is for the eyes to behold the sun:</a:t>
            </a:r>
          </a:p>
          <a:p>
            <a:pPr eaLnBrk="1" hangingPunct="1">
              <a:lnSpc>
                <a:spcPct val="80000"/>
              </a:lnSpc>
            </a:pPr>
            <a:r>
              <a:rPr lang="en-US" altLang="en-US" sz="2400" dirty="0" smtClean="0"/>
              <a:t>Ec:12:2: While the sun, or the light, or the moon, or the stars, be not darkened, nor the clouds return after the rain: </a:t>
            </a:r>
          </a:p>
        </p:txBody>
      </p:sp>
      <p:pic>
        <p:nvPicPr>
          <p:cNvPr id="30724" name="Picture 4" descr="38451_STAR SUNSET"/>
          <p:cNvPicPr>
            <a:picLocks noChangeAspect="1" noChangeArrowheads="1"/>
          </p:cNvPicPr>
          <p:nvPr/>
        </p:nvPicPr>
        <p:blipFill>
          <a:blip r:embed="rId3">
            <a:extLst>
              <a:ext uri="{28A0092B-C50C-407E-A947-70E740481C1C}">
                <a14:useLocalDpi xmlns:a14="http://schemas.microsoft.com/office/drawing/2010/main" val="0"/>
              </a:ext>
            </a:extLst>
          </a:blip>
          <a:srcRect b="31035"/>
          <a:stretch>
            <a:fillRect/>
          </a:stretch>
        </p:blipFill>
        <p:spPr bwMode="auto">
          <a:xfrm>
            <a:off x="4419600" y="5867400"/>
            <a:ext cx="13255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CORB7481"/>
          <p:cNvPicPr>
            <a:picLocks noChangeAspect="1" noChangeArrowheads="1"/>
          </p:cNvPicPr>
          <p:nvPr/>
        </p:nvPicPr>
        <p:blipFill>
          <a:blip r:embed="rId4" cstate="print">
            <a:extLst>
              <a:ext uri="{28A0092B-C50C-407E-A947-70E740481C1C}">
                <a14:useLocalDpi xmlns:a14="http://schemas.microsoft.com/office/drawing/2010/main" val="0"/>
              </a:ext>
            </a:extLst>
          </a:blip>
          <a:srcRect b="31660"/>
          <a:stretch>
            <a:fillRect/>
          </a:stretch>
        </p:blipFill>
        <p:spPr bwMode="auto">
          <a:xfrm>
            <a:off x="2818396" y="609600"/>
            <a:ext cx="320240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WordArt 10"/>
          <p:cNvSpPr>
            <a:spLocks noChangeArrowheads="1" noChangeShapeType="1" noTextEdit="1"/>
          </p:cNvSpPr>
          <p:nvPr/>
        </p:nvSpPr>
        <p:spPr bwMode="auto">
          <a:xfrm>
            <a:off x="8077200" y="6172200"/>
            <a:ext cx="685800" cy="457200"/>
          </a:xfrm>
          <a:prstGeom prst="rect">
            <a:avLst/>
          </a:prstGeom>
        </p:spPr>
        <p:txBody>
          <a:bodyPr spcFirstLastPara="1" wrap="none" fromWordArt="1">
            <a:prstTxWarp prst="textButton">
              <a:avLst>
                <a:gd name="adj" fmla="val 10800004"/>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urora Cn BT"/>
              </a:rPr>
              <a:t>NEWSTART</a:t>
            </a:r>
          </a:p>
        </p:txBody>
      </p:sp>
    </p:spTree>
    <p:extLst>
      <p:ext uri="{BB962C8B-B14F-4D97-AF65-F5344CB8AC3E}">
        <p14:creationId xmlns:p14="http://schemas.microsoft.com/office/powerpoint/2010/main" val="63626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477" y="1219200"/>
            <a:ext cx="319405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2"/>
          <p:cNvSpPr txBox="1">
            <a:spLocks noChangeArrowheads="1"/>
          </p:cNvSpPr>
          <p:nvPr/>
        </p:nvSpPr>
        <p:spPr bwMode="auto">
          <a:xfrm>
            <a:off x="5636683" y="4579938"/>
            <a:ext cx="3124200" cy="365125"/>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pitchFamily="34" charset="0"/>
                <a:cs typeface="Arial" pitchFamily="34" charset="0"/>
              </a:defRPr>
            </a:lvl9pPr>
          </a:lstStyle>
          <a:p>
            <a:pPr eaLnBrk="1" hangingPunct="1">
              <a:lnSpc>
                <a:spcPct val="99000"/>
              </a:lnSpc>
              <a:buClr>
                <a:srgbClr val="000000"/>
              </a:buClr>
              <a:buSzPct val="45000"/>
              <a:buFont typeface="HER Medica"/>
              <a:buNone/>
            </a:pPr>
            <a:r>
              <a:rPr lang="en-GB" altLang="en-US" sz="2400" b="1" dirty="0">
                <a:solidFill>
                  <a:schemeClr val="accent1"/>
                </a:solidFill>
                <a:latin typeface="HER Medica"/>
                <a:ea typeface="HER Medica"/>
                <a:cs typeface="HER Medica"/>
              </a:rPr>
              <a:t>Sunlight kills germs</a:t>
            </a:r>
          </a:p>
        </p:txBody>
      </p:sp>
      <p:sp>
        <p:nvSpPr>
          <p:cNvPr id="31748" name="Title 4"/>
          <p:cNvSpPr>
            <a:spLocks noGrp="1"/>
          </p:cNvSpPr>
          <p:nvPr>
            <p:ph type="title"/>
          </p:nvPr>
        </p:nvSpPr>
        <p:spPr>
          <a:xfrm>
            <a:off x="762000" y="4970463"/>
            <a:ext cx="4159250" cy="1139825"/>
          </a:xfrm>
        </p:spPr>
        <p:txBody>
          <a:bodyPr/>
          <a:lstStyle/>
          <a:p>
            <a:r>
              <a:rPr lang="en-US" altLang="en-US" dirty="0" smtClean="0"/>
              <a:t>SUNLIGHT</a:t>
            </a:r>
          </a:p>
        </p:txBody>
      </p:sp>
      <p:sp>
        <p:nvSpPr>
          <p:cNvPr id="31749" name="Content Placeholder 5"/>
          <p:cNvSpPr>
            <a:spLocks noGrp="1"/>
          </p:cNvSpPr>
          <p:nvPr>
            <p:ph idx="1"/>
          </p:nvPr>
        </p:nvSpPr>
        <p:spPr>
          <a:xfrm>
            <a:off x="381000" y="1349375"/>
            <a:ext cx="4953000" cy="4530725"/>
          </a:xfrm>
        </p:spPr>
        <p:txBody>
          <a:bodyPr>
            <a:normAutofit fontScale="92500" lnSpcReduction="20000"/>
          </a:bodyPr>
          <a:lstStyle/>
          <a:p>
            <a:pPr eaLnBrk="1" fontAlgn="t" hangingPunct="1"/>
            <a:r>
              <a:rPr lang="en-GB" altLang="en-US" dirty="0" smtClean="0"/>
              <a:t>Besides warming our earth, and making things grow, sunlight helps to keep our bodies healthy and strong. There are many ways that sunlight can help us.</a:t>
            </a:r>
            <a:endParaRPr lang="en-US" altLang="en-US" dirty="0" smtClean="0"/>
          </a:p>
          <a:p>
            <a:pPr eaLnBrk="1" fontAlgn="t" hangingPunct="1"/>
            <a:r>
              <a:rPr lang="en-GB" altLang="en-US" dirty="0" smtClean="0"/>
              <a:t>Did you know that sunlight is a powerful germ-killer? </a:t>
            </a:r>
            <a:endParaRPr lang="en-US" altLang="en-US" dirty="0" smtClean="0"/>
          </a:p>
          <a:p>
            <a:pPr eaLnBrk="1" fontAlgn="t" hangingPunct="1"/>
            <a:r>
              <a:rPr lang="en-GB" altLang="en-US" dirty="0" smtClean="0"/>
              <a:t>Sunlight destroys dangerous germs that can make us sick. </a:t>
            </a:r>
            <a:endParaRPr lang="en-US" altLang="en-US" dirty="0" smtClean="0"/>
          </a:p>
          <a:p>
            <a:pPr eaLnBrk="1" fontAlgn="t" hangingPunct="1"/>
            <a:r>
              <a:rPr lang="en-GB" altLang="en-US" dirty="0" smtClean="0"/>
              <a:t>For this reason we should open up our homes each day and let the sunshine in. </a:t>
            </a:r>
            <a:endParaRPr lang="en-US" altLang="en-US" dirty="0" smtClean="0"/>
          </a:p>
          <a:p>
            <a:pPr marL="0" indent="0" eaLnBrk="1" fontAlgn="t" hangingPunct="1">
              <a:buNone/>
            </a:pPr>
            <a:r>
              <a:rPr lang="en-GB" altLang="en-US" dirty="0" smtClean="0"/>
              <a:t> </a:t>
            </a:r>
            <a:endParaRPr lang="en-US" altLang="en-US" dirty="0" smtClean="0"/>
          </a:p>
        </p:txBody>
      </p:sp>
    </p:spTree>
    <p:extLst>
      <p:ext uri="{BB962C8B-B14F-4D97-AF65-F5344CB8AC3E}">
        <p14:creationId xmlns:p14="http://schemas.microsoft.com/office/powerpoint/2010/main" val="246343724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8288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p:txBody>
          <a:bodyPr/>
          <a:lstStyle/>
          <a:p>
            <a:r>
              <a:rPr lang="en-US" altLang="en-US" smtClean="0"/>
              <a:t>SUNLIGHT</a:t>
            </a:r>
          </a:p>
        </p:txBody>
      </p:sp>
      <p:sp>
        <p:nvSpPr>
          <p:cNvPr id="32772" name="Content Placeholder 3"/>
          <p:cNvSpPr>
            <a:spLocks noGrp="1"/>
          </p:cNvSpPr>
          <p:nvPr>
            <p:ph idx="1"/>
          </p:nvPr>
        </p:nvSpPr>
        <p:spPr>
          <a:xfrm>
            <a:off x="25400" y="1524000"/>
            <a:ext cx="5308600" cy="4530725"/>
          </a:xfrm>
        </p:spPr>
        <p:txBody>
          <a:bodyPr>
            <a:normAutofit fontScale="92500" lnSpcReduction="10000"/>
          </a:bodyPr>
          <a:lstStyle/>
          <a:p>
            <a:pPr eaLnBrk="1" fontAlgn="t" hangingPunct="1"/>
            <a:r>
              <a:rPr lang="en-GB" altLang="en-US" sz="2800" dirty="0" smtClean="0"/>
              <a:t>Hanging our wet clothes to dry in the sunshine helps to purify them, and makes clothes cleaner than just washing them with soap. Every few weeks we should take our blankets, pillows, and other items that can’t be washed, out into the sunshine for a couple of hours to purify them.</a:t>
            </a:r>
            <a:endParaRPr lang="en-US" altLang="en-US" sz="2800" dirty="0" smtClean="0"/>
          </a:p>
          <a:p>
            <a:pPr eaLnBrk="1" fontAlgn="t" hangingPunct="1"/>
            <a:r>
              <a:rPr lang="en-GB" altLang="en-US" sz="2800" dirty="0" smtClean="0"/>
              <a:t>Sunlight works very well to help prevent and remedy depression (or sadness). </a:t>
            </a:r>
            <a:endParaRPr lang="en-US" altLang="en-US" sz="2800" dirty="0" smtClean="0"/>
          </a:p>
          <a:p>
            <a:endParaRPr lang="en-US" altLang="en-US" dirty="0" smtClean="0"/>
          </a:p>
        </p:txBody>
      </p:sp>
    </p:spTree>
    <p:extLst>
      <p:ext uri="{BB962C8B-B14F-4D97-AF65-F5344CB8AC3E}">
        <p14:creationId xmlns:p14="http://schemas.microsoft.com/office/powerpoint/2010/main" val="278145973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54657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70238"/>
            <a:ext cx="2660650"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p:cNvSpPr txBox="1">
            <a:spLocks noChangeArrowheads="1"/>
          </p:cNvSpPr>
          <p:nvPr/>
        </p:nvSpPr>
        <p:spPr bwMode="auto">
          <a:xfrm>
            <a:off x="3657600" y="2854325"/>
            <a:ext cx="1752600" cy="366713"/>
          </a:xfrm>
          <a:prstGeom prst="rect">
            <a:avLst/>
          </a:prstGeom>
          <a:noFill/>
          <a:ln>
            <a:noFill/>
          </a:ln>
          <a:effectLst>
            <a:outerShdw dist="45791" dir="2021404"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Lst>
              <a:defRPr>
                <a:solidFill>
                  <a:schemeClr val="tx1"/>
                </a:solidFill>
                <a:latin typeface="Arial" pitchFamily="34" charset="0"/>
                <a:cs typeface="Arial" pitchFamily="34" charset="0"/>
              </a:defRPr>
            </a:lvl1pPr>
            <a:lvl2pPr marL="742950" indent="-285750" eaLnBrk="0" hangingPunct="0">
              <a:tabLst>
                <a:tab pos="723900" algn="l"/>
                <a:tab pos="1447800" algn="l"/>
                <a:tab pos="2171700" algn="l"/>
              </a:tabLst>
              <a:defRPr>
                <a:solidFill>
                  <a:schemeClr val="tx1"/>
                </a:solidFill>
                <a:latin typeface="Arial" pitchFamily="34" charset="0"/>
                <a:cs typeface="Arial" pitchFamily="34" charset="0"/>
              </a:defRPr>
            </a:lvl2pPr>
            <a:lvl3pPr marL="1143000" indent="-228600" eaLnBrk="0" hangingPunct="0">
              <a:tabLst>
                <a:tab pos="723900" algn="l"/>
                <a:tab pos="1447800" algn="l"/>
                <a:tab pos="2171700" algn="l"/>
              </a:tabLst>
              <a:defRPr>
                <a:solidFill>
                  <a:schemeClr val="tx1"/>
                </a:solidFill>
                <a:latin typeface="Arial" pitchFamily="34" charset="0"/>
                <a:cs typeface="Arial" pitchFamily="34" charset="0"/>
              </a:defRPr>
            </a:lvl3pPr>
            <a:lvl4pPr marL="1600200" indent="-228600" eaLnBrk="0" hangingPunct="0">
              <a:tabLst>
                <a:tab pos="723900" algn="l"/>
                <a:tab pos="1447800" algn="l"/>
                <a:tab pos="2171700" algn="l"/>
              </a:tabLst>
              <a:defRPr>
                <a:solidFill>
                  <a:schemeClr val="tx1"/>
                </a:solidFill>
                <a:latin typeface="Arial" pitchFamily="34" charset="0"/>
                <a:cs typeface="Arial" pitchFamily="34" charset="0"/>
              </a:defRPr>
            </a:lvl4pPr>
            <a:lvl5pPr marL="2057400" indent="-228600" eaLnBrk="0" hangingPunct="0">
              <a:tabLst>
                <a:tab pos="723900" algn="l"/>
                <a:tab pos="1447800" algn="l"/>
                <a:tab pos="21717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723900" algn="l"/>
                <a:tab pos="1447800" algn="l"/>
                <a:tab pos="21717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723900" algn="l"/>
                <a:tab pos="1447800" algn="l"/>
                <a:tab pos="21717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723900" algn="l"/>
                <a:tab pos="1447800" algn="l"/>
                <a:tab pos="21717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723900" algn="l"/>
                <a:tab pos="1447800" algn="l"/>
                <a:tab pos="2171700" algn="l"/>
              </a:tabLst>
              <a:defRPr>
                <a:solidFill>
                  <a:schemeClr val="tx1"/>
                </a:solidFill>
                <a:latin typeface="Arial" pitchFamily="34" charset="0"/>
                <a:cs typeface="Arial" pitchFamily="34" charset="0"/>
              </a:defRPr>
            </a:lvl9pPr>
          </a:lstStyle>
          <a:p>
            <a:pPr eaLnBrk="1" hangingPunct="1">
              <a:lnSpc>
                <a:spcPct val="99000"/>
              </a:lnSpc>
              <a:buClr>
                <a:srgbClr val="000000"/>
              </a:buClr>
              <a:buSzPct val="45000"/>
              <a:buFont typeface="HER Medica"/>
              <a:buNone/>
            </a:pPr>
            <a:r>
              <a:rPr lang="en-GB" altLang="en-US" sz="2400" b="1">
                <a:solidFill>
                  <a:srgbClr val="FFFFFF"/>
                </a:solidFill>
                <a:latin typeface="HER Medica"/>
                <a:ea typeface="HER Medica"/>
                <a:cs typeface="HER Medica"/>
              </a:rPr>
              <a:t>Vitamin D</a:t>
            </a:r>
          </a:p>
        </p:txBody>
      </p:sp>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r="17245" b="27879"/>
          <a:stretch>
            <a:fillRect/>
          </a:stretch>
        </p:blipFill>
        <p:spPr bwMode="auto">
          <a:xfrm>
            <a:off x="2687638" y="3581400"/>
            <a:ext cx="30273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itle 1"/>
          <p:cNvSpPr>
            <a:spLocks noGrp="1"/>
          </p:cNvSpPr>
          <p:nvPr>
            <p:ph type="title"/>
          </p:nvPr>
        </p:nvSpPr>
        <p:spPr>
          <a:xfrm>
            <a:off x="810419" y="4572000"/>
            <a:ext cx="6781800" cy="1600200"/>
          </a:xfrm>
        </p:spPr>
        <p:txBody>
          <a:bodyPr/>
          <a:lstStyle/>
          <a:p>
            <a:r>
              <a:rPr lang="en-US" altLang="en-US" dirty="0" smtClean="0"/>
              <a:t>SUNLIGHT</a:t>
            </a:r>
          </a:p>
        </p:txBody>
      </p:sp>
      <p:sp>
        <p:nvSpPr>
          <p:cNvPr id="34824" name="Content Placeholder 2"/>
          <p:cNvSpPr txBox="1">
            <a:spLocks/>
          </p:cNvSpPr>
          <p:nvPr/>
        </p:nvSpPr>
        <p:spPr bwMode="auto">
          <a:xfrm>
            <a:off x="5715000" y="1066800"/>
            <a:ext cx="3124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t" hangingPunct="1">
              <a:spcBef>
                <a:spcPct val="20000"/>
              </a:spcBef>
              <a:buClr>
                <a:schemeClr val="accent1"/>
              </a:buClr>
              <a:buSzPct val="65000"/>
              <a:buFont typeface="Wingdings" pitchFamily="2" charset="2"/>
              <a:buChar char="n"/>
            </a:pPr>
            <a:r>
              <a:rPr lang="en-GB" altLang="en-US" sz="2400" dirty="0"/>
              <a:t>When sunlight touches the skin, </a:t>
            </a:r>
            <a:endParaRPr lang="en-US" altLang="en-US" sz="2400" dirty="0"/>
          </a:p>
          <a:p>
            <a:pPr eaLnBrk="1" fontAlgn="t" hangingPunct="1">
              <a:spcBef>
                <a:spcPct val="20000"/>
              </a:spcBef>
              <a:buClr>
                <a:schemeClr val="accent1"/>
              </a:buClr>
              <a:buSzPct val="65000"/>
              <a:buFont typeface="Wingdings" pitchFamily="2" charset="2"/>
              <a:buChar char="n"/>
            </a:pPr>
            <a:r>
              <a:rPr lang="en-GB" altLang="en-US" sz="2400" dirty="0"/>
              <a:t>…the body is able to make Vitamin D. </a:t>
            </a:r>
            <a:endParaRPr lang="en-US" altLang="en-US" sz="2400" dirty="0"/>
          </a:p>
          <a:p>
            <a:pPr eaLnBrk="1" fontAlgn="t" hangingPunct="1">
              <a:spcBef>
                <a:spcPct val="20000"/>
              </a:spcBef>
              <a:buClr>
                <a:schemeClr val="accent1"/>
              </a:buClr>
              <a:buSzPct val="65000"/>
              <a:buFont typeface="Wingdings" pitchFamily="2" charset="2"/>
              <a:buChar char="n"/>
            </a:pPr>
            <a:r>
              <a:rPr lang="en-GB" altLang="en-US" sz="2400" dirty="0"/>
              <a:t>This helps the body to build strong, healthy bones. </a:t>
            </a:r>
            <a:r>
              <a:rPr lang="en-GB" altLang="en-US" sz="3000" dirty="0"/>
              <a:t> </a:t>
            </a:r>
            <a:endParaRPr lang="en-US" altLang="en-US" sz="3000" dirty="0"/>
          </a:p>
          <a:p>
            <a:pPr>
              <a:spcBef>
                <a:spcPct val="20000"/>
              </a:spcBef>
              <a:buClr>
                <a:schemeClr val="accent1"/>
              </a:buClr>
              <a:buSzPct val="65000"/>
              <a:buFont typeface="Wingdings" pitchFamily="2" charset="2"/>
              <a:buChar char="n"/>
            </a:pPr>
            <a:endParaRPr lang="en-US" altLang="en-US" sz="3000" dirty="0"/>
          </a:p>
        </p:txBody>
      </p:sp>
    </p:spTree>
    <p:extLst>
      <p:ext uri="{BB962C8B-B14F-4D97-AF65-F5344CB8AC3E}">
        <p14:creationId xmlns:p14="http://schemas.microsoft.com/office/powerpoint/2010/main" val="21438924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1115"/>
            <a:ext cx="3421624" cy="256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Text Box 2"/>
          <p:cNvSpPr txBox="1">
            <a:spLocks noChangeArrowheads="1"/>
          </p:cNvSpPr>
          <p:nvPr/>
        </p:nvSpPr>
        <p:spPr bwMode="auto">
          <a:xfrm>
            <a:off x="449826" y="2199505"/>
            <a:ext cx="3101975" cy="595313"/>
          </a:xfrm>
          <a:prstGeom prst="rect">
            <a:avLst/>
          </a:prstGeom>
          <a:noFill/>
          <a:ln w="9525">
            <a:noFill/>
            <a:miter lim="800000"/>
            <a:headEnd/>
            <a:tailEnd/>
          </a:ln>
          <a:effectLst/>
        </p:spPr>
        <p:txBody>
          <a:bodyPr lIns="0" tIns="0" rIns="0" bIns="0">
            <a:spAutoFit/>
          </a:bodyPr>
          <a:lstStyle/>
          <a:p>
            <a:pPr eaLnBrk="1">
              <a:lnSpc>
                <a:spcPct val="99000"/>
              </a:lnSpc>
              <a:buClr>
                <a:srgbClr val="000000"/>
              </a:buClr>
              <a:buSzPct val="45000"/>
              <a:buFont typeface="HER Medica" pitchFamily="34" charset="0"/>
              <a:buNone/>
              <a:tabLst>
                <a:tab pos="723900" algn="l"/>
                <a:tab pos="1447800" algn="l"/>
                <a:tab pos="2171700" algn="l"/>
                <a:tab pos="2895600" algn="l"/>
              </a:tabLst>
              <a:defRPr/>
            </a:pPr>
            <a:r>
              <a:rPr lang="en-GB" sz="3900" b="1" dirty="0">
                <a:ln w="19050">
                  <a:solidFill>
                    <a:prstClr val="black"/>
                  </a:solidFill>
                </a:ln>
                <a:effectLst>
                  <a:outerShdw blurRad="88900" dist="45790" dir="2021419" rotWithShape="0">
                    <a:scrgbClr r="0" g="0" b="0">
                      <a:alpha val="90000"/>
                    </a:scrgbClr>
                  </a:outerShdw>
                </a:effectLst>
                <a:ea typeface="HER Medica" pitchFamily="34" charset="0"/>
                <a:cs typeface="HER Medica" pitchFamily="34" charset="0"/>
                <a:sym typeface="HER Medica"/>
              </a:rPr>
              <a:t>Depression</a:t>
            </a:r>
          </a:p>
        </p:txBody>
      </p:sp>
      <p:sp>
        <p:nvSpPr>
          <p:cNvPr id="2" name="Rectangle 1"/>
          <p:cNvSpPr/>
          <p:nvPr/>
        </p:nvSpPr>
        <p:spPr>
          <a:xfrm>
            <a:off x="4351379" y="3274318"/>
            <a:ext cx="4572000" cy="3108543"/>
          </a:xfrm>
          <a:prstGeom prst="rect">
            <a:avLst/>
          </a:prstGeom>
        </p:spPr>
        <p:txBody>
          <a:bodyPr>
            <a:spAutoFit/>
          </a:bodyPr>
          <a:lstStyle/>
          <a:p>
            <a:r>
              <a:rPr lang="en-US" sz="2800" dirty="0">
                <a:solidFill>
                  <a:schemeClr val="tx1"/>
                </a:solidFill>
              </a:rPr>
              <a:t>Sunlight works very well to help prevent and </a:t>
            </a:r>
            <a:r>
              <a:rPr lang="en-US" sz="2800" dirty="0" smtClean="0">
                <a:solidFill>
                  <a:schemeClr val="tx1"/>
                </a:solidFill>
              </a:rPr>
              <a:t>remedy depression </a:t>
            </a:r>
            <a:r>
              <a:rPr lang="en-US" sz="2800" dirty="0">
                <a:solidFill>
                  <a:schemeClr val="tx1"/>
                </a:solidFill>
              </a:rPr>
              <a:t>(or sadness</a:t>
            </a:r>
            <a:r>
              <a:rPr lang="en-US" sz="2800" dirty="0" smtClean="0">
                <a:solidFill>
                  <a:schemeClr val="tx1"/>
                </a:solidFill>
              </a:rPr>
              <a:t>).</a:t>
            </a:r>
            <a:r>
              <a:rPr lang="en-US" sz="2800" dirty="0">
                <a:solidFill>
                  <a:schemeClr val="tx1"/>
                </a:solidFill>
              </a:rPr>
              <a:t> Being outdoors in the sunshine each day can take away </a:t>
            </a:r>
            <a:r>
              <a:rPr lang="en-US" sz="2800" dirty="0" smtClean="0">
                <a:solidFill>
                  <a:schemeClr val="tx1"/>
                </a:solidFill>
              </a:rPr>
              <a:t>the gloom </a:t>
            </a:r>
            <a:r>
              <a:rPr lang="en-US" sz="2800" dirty="0">
                <a:solidFill>
                  <a:schemeClr val="tx1"/>
                </a:solidFill>
              </a:rPr>
              <a:t>and make nearly everyone feel better.</a:t>
            </a:r>
          </a:p>
        </p:txBody>
      </p:sp>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1112"/>
            <a:ext cx="3428999" cy="2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457200"/>
            <a:ext cx="2377574" cy="584775"/>
          </a:xfrm>
          <a:prstGeom prst="rect">
            <a:avLst/>
          </a:prstGeom>
        </p:spPr>
        <p:txBody>
          <a:bodyPr wrap="none">
            <a:spAutoFit/>
          </a:bodyPr>
          <a:lstStyle/>
          <a:p>
            <a:r>
              <a:rPr lang="en-US" altLang="en-US" sz="3200" dirty="0">
                <a:solidFill>
                  <a:schemeClr val="tx1">
                    <a:lumMod val="65000"/>
                    <a:lumOff val="35000"/>
                  </a:schemeClr>
                </a:solidFill>
                <a:latin typeface="+mj-lt"/>
              </a:rPr>
              <a:t>SUNLIGHT</a:t>
            </a:r>
            <a:endParaRPr lang="en-US" dirty="0">
              <a:solidFill>
                <a:schemeClr val="tx1">
                  <a:lumMod val="65000"/>
                  <a:lumOff val="35000"/>
                </a:schemeClr>
              </a:solidFill>
              <a:latin typeface="+mj-lt"/>
            </a:endParaRPr>
          </a:p>
        </p:txBody>
      </p:sp>
    </p:spTree>
    <p:extLst>
      <p:ext uri="{BB962C8B-B14F-4D97-AF65-F5344CB8AC3E}">
        <p14:creationId xmlns:p14="http://schemas.microsoft.com/office/powerpoint/2010/main" val="252043426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a:extLst>
              <a:ext uri="{28A0092B-C50C-407E-A947-70E740481C1C}">
                <a14:useLocalDpi xmlns:a14="http://schemas.microsoft.com/office/drawing/2010/main" val="0"/>
              </a:ext>
            </a:extLst>
          </a:blip>
          <a:srcRect l="30319" r="14250" b="5293"/>
          <a:stretch>
            <a:fillRect/>
          </a:stretch>
        </p:blipFill>
        <p:spPr bwMode="auto">
          <a:xfrm>
            <a:off x="5772150" y="1524000"/>
            <a:ext cx="23225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p:txBody>
          <a:bodyPr/>
          <a:lstStyle/>
          <a:p>
            <a:r>
              <a:rPr lang="en-US" altLang="en-US" smtClean="0"/>
              <a:t>SUNLIGHT</a:t>
            </a:r>
          </a:p>
        </p:txBody>
      </p:sp>
      <p:sp>
        <p:nvSpPr>
          <p:cNvPr id="33796" name="Content Placeholder 2"/>
          <p:cNvSpPr>
            <a:spLocks noGrp="1"/>
          </p:cNvSpPr>
          <p:nvPr>
            <p:ph idx="1"/>
          </p:nvPr>
        </p:nvSpPr>
        <p:spPr>
          <a:xfrm>
            <a:off x="381000" y="1447800"/>
            <a:ext cx="5257800" cy="2982913"/>
          </a:xfrm>
        </p:spPr>
        <p:txBody>
          <a:bodyPr>
            <a:noAutofit/>
          </a:bodyPr>
          <a:lstStyle/>
          <a:p>
            <a:pPr eaLnBrk="1" fontAlgn="t" hangingPunct="1"/>
            <a:r>
              <a:rPr lang="en-GB" altLang="en-US" sz="2400" dirty="0" smtClean="0"/>
              <a:t>Sunlight also strengthens our immune system, the army within our body, protecting us from sickness and disease. </a:t>
            </a:r>
            <a:endParaRPr lang="en-US" altLang="en-US" sz="2400" dirty="0" smtClean="0"/>
          </a:p>
          <a:p>
            <a:pPr eaLnBrk="1" fontAlgn="t" hangingPunct="1"/>
            <a:r>
              <a:rPr lang="en-GB" altLang="en-US" sz="2400" dirty="0" smtClean="0"/>
              <a:t>A proper amount of sunshine gives the skin a healthy glow and makes it soft and pliable. </a:t>
            </a:r>
            <a:endParaRPr lang="en-US" altLang="en-US" sz="2400" dirty="0" smtClean="0"/>
          </a:p>
          <a:p>
            <a:pPr eaLnBrk="1" fontAlgn="t" hangingPunct="1"/>
            <a:r>
              <a:rPr lang="en-GB" altLang="en-US" sz="2400" dirty="0" smtClean="0"/>
              <a:t>When sunlight touches the skin, </a:t>
            </a:r>
            <a:endParaRPr lang="en-US" altLang="en-US" sz="2400" dirty="0" smtClean="0"/>
          </a:p>
          <a:p>
            <a:pPr eaLnBrk="1" fontAlgn="t" hangingPunct="1"/>
            <a:r>
              <a:rPr lang="en-GB" altLang="en-US" sz="2400" dirty="0" smtClean="0"/>
              <a:t>…the body is able to make Vitamin D. </a:t>
            </a:r>
            <a:endParaRPr lang="en-US" altLang="en-US" sz="2400" dirty="0" smtClean="0"/>
          </a:p>
          <a:p>
            <a:pPr eaLnBrk="1" fontAlgn="t" hangingPunct="1"/>
            <a:r>
              <a:rPr lang="en-GB" altLang="en-US" sz="2400" dirty="0" smtClean="0"/>
              <a:t>This helps the body to build strong, healthy bones. </a:t>
            </a:r>
            <a:endParaRPr lang="en-US" altLang="en-US" sz="2400" dirty="0" smtClean="0"/>
          </a:p>
        </p:txBody>
      </p:sp>
    </p:spTree>
    <p:extLst>
      <p:ext uri="{BB962C8B-B14F-4D97-AF65-F5344CB8AC3E}">
        <p14:creationId xmlns:p14="http://schemas.microsoft.com/office/powerpoint/2010/main" val="54707315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TotalTime>
  <Words>692</Words>
  <Application>Microsoft Office PowerPoint</Application>
  <PresentationFormat>On-screen Show (4:3)</PresentationFormat>
  <Paragraphs>93</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Origin</vt:lpstr>
      <vt:lpstr>GOD’S LAWS OF HEALTH</vt:lpstr>
      <vt:lpstr>SUNLIGHT</vt:lpstr>
      <vt:lpstr>PowerPoint Presentation</vt:lpstr>
      <vt:lpstr>SUNLIGHT</vt:lpstr>
      <vt:lpstr>SUNLIGHT</vt:lpstr>
      <vt:lpstr>SUNLIGHT</vt:lpstr>
      <vt:lpstr>SUNLIGHT</vt:lpstr>
      <vt:lpstr>PowerPoint Presentation</vt:lpstr>
      <vt:lpstr>SUNLIGHT</vt:lpstr>
      <vt:lpstr>PowerPoint Presentation</vt:lpstr>
      <vt:lpstr>PowerPoint Presentation</vt:lpstr>
      <vt:lpstr>PowerPoint Presentation</vt:lpstr>
      <vt:lpstr>PowerPoint Presentation</vt:lpstr>
      <vt:lpstr>HEALTH SONG (refrain)</vt:lpstr>
      <vt:lpstr>HEALTH SONG</vt:lpstr>
      <vt:lpstr>HEALTH SONG (refrain)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LAWS OF HEALTH</dc:title>
  <dc:creator>Pritypearlie</dc:creator>
  <cp:lastModifiedBy>pritypearlie</cp:lastModifiedBy>
  <cp:revision>5</cp:revision>
  <cp:lastPrinted>2015-12-06T14:45:11Z</cp:lastPrinted>
  <dcterms:created xsi:type="dcterms:W3CDTF">2015-12-06T11:08:44Z</dcterms:created>
  <dcterms:modified xsi:type="dcterms:W3CDTF">2018-06-06T15:29:37Z</dcterms:modified>
</cp:coreProperties>
</file>