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37"/>
  </p:notesMasterIdLst>
  <p:handoutMasterIdLst>
    <p:handoutMasterId r:id="rId38"/>
  </p:handoutMasterIdLst>
  <p:sldIdLst>
    <p:sldId id="257" r:id="rId2"/>
    <p:sldId id="302" r:id="rId3"/>
    <p:sldId id="259" r:id="rId4"/>
    <p:sldId id="260" r:id="rId5"/>
    <p:sldId id="261" r:id="rId6"/>
    <p:sldId id="296" r:id="rId7"/>
    <p:sldId id="297" r:id="rId8"/>
    <p:sldId id="298" r:id="rId9"/>
    <p:sldId id="299" r:id="rId10"/>
    <p:sldId id="300" r:id="rId11"/>
    <p:sldId id="301" r:id="rId12"/>
    <p:sldId id="262" r:id="rId13"/>
    <p:sldId id="263" r:id="rId14"/>
    <p:sldId id="266" r:id="rId15"/>
    <p:sldId id="267" r:id="rId16"/>
    <p:sldId id="268" r:id="rId17"/>
    <p:sldId id="269" r:id="rId18"/>
    <p:sldId id="270" r:id="rId19"/>
    <p:sldId id="273" r:id="rId20"/>
    <p:sldId id="274" r:id="rId21"/>
    <p:sldId id="275" r:id="rId22"/>
    <p:sldId id="277" r:id="rId23"/>
    <p:sldId id="278" r:id="rId24"/>
    <p:sldId id="279" r:id="rId25"/>
    <p:sldId id="280" r:id="rId26"/>
    <p:sldId id="281" r:id="rId27"/>
    <p:sldId id="282" r:id="rId28"/>
    <p:sldId id="283" r:id="rId29"/>
    <p:sldId id="284" r:id="rId30"/>
    <p:sldId id="285" r:id="rId31"/>
    <p:sldId id="287" r:id="rId32"/>
    <p:sldId id="288" r:id="rId33"/>
    <p:sldId id="290" r:id="rId34"/>
    <p:sldId id="291"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512"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image" Target="../media/image2.jpg"/><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diagrams/_rels/drawing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image" Target="../media/image2.jpg"/><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7BA0A-D541-45D5-8A27-297ED1F974B5}" type="doc">
      <dgm:prSet loTypeId="urn:microsoft.com/office/officeart/2005/8/layout/hList7" loCatId="list" qsTypeId="urn:microsoft.com/office/officeart/2005/8/quickstyle/simple5" qsCatId="simple" csTypeId="urn:microsoft.com/office/officeart/2005/8/colors/accent1_2" csCatId="accent1" phldr="1"/>
      <dgm:spPr/>
      <dgm:t>
        <a:bodyPr/>
        <a:lstStyle/>
        <a:p>
          <a:endParaRPr lang="en-US"/>
        </a:p>
      </dgm:t>
    </dgm:pt>
    <dgm:pt modelId="{F31B4701-2C68-47EE-A474-8FACC627BC5F}">
      <dgm:prSet custT="1"/>
      <dgm:spPr/>
      <dgm:t>
        <a:bodyPr vert="vert270"/>
        <a:lstStyle/>
        <a:p>
          <a:pPr rtl="0"/>
          <a:r>
            <a:rPr lang="en-US" sz="1800" dirty="0" smtClean="0">
              <a:latin typeface="+mj-lt"/>
            </a:rPr>
            <a:t>NUTRITION</a:t>
          </a:r>
          <a:endParaRPr lang="en-US" sz="1000" dirty="0">
            <a:latin typeface="+mj-lt"/>
          </a:endParaRPr>
        </a:p>
      </dgm:t>
    </dgm:pt>
    <dgm:pt modelId="{D9F59FE0-91B9-49BD-A9F2-DFF525FEA7D4}" type="parTrans" cxnId="{ACF5D39D-D55B-449D-A307-9A64EFBFB164}">
      <dgm:prSet/>
      <dgm:spPr/>
      <dgm:t>
        <a:bodyPr/>
        <a:lstStyle/>
        <a:p>
          <a:endParaRPr lang="en-US"/>
        </a:p>
      </dgm:t>
    </dgm:pt>
    <dgm:pt modelId="{149D1E82-4BA7-4D68-9E49-96381569EFB2}" type="sibTrans" cxnId="{ACF5D39D-D55B-449D-A307-9A64EFBFB164}">
      <dgm:prSet/>
      <dgm:spPr/>
      <dgm:t>
        <a:bodyPr/>
        <a:lstStyle/>
        <a:p>
          <a:endParaRPr lang="en-US"/>
        </a:p>
      </dgm:t>
    </dgm:pt>
    <dgm:pt modelId="{DC0F85D4-1EE4-4034-836D-5FF0CDD994FE}">
      <dgm:prSet custT="1"/>
      <dgm:spPr/>
      <dgm:t>
        <a:bodyPr vert="vert270"/>
        <a:lstStyle/>
        <a:p>
          <a:pPr rtl="0"/>
          <a:r>
            <a:rPr lang="en-US" sz="2000" dirty="0" smtClean="0">
              <a:latin typeface="+mj-lt"/>
            </a:rPr>
            <a:t>EXERCISE</a:t>
          </a:r>
          <a:endParaRPr lang="en-US" sz="2000" dirty="0">
            <a:latin typeface="+mj-lt"/>
          </a:endParaRPr>
        </a:p>
      </dgm:t>
    </dgm:pt>
    <dgm:pt modelId="{CDD7D9CE-F7E3-4490-91AE-BA5B75FFBC56}" type="parTrans" cxnId="{E67B5409-1111-417F-A791-3C88645BC4EB}">
      <dgm:prSet/>
      <dgm:spPr/>
      <dgm:t>
        <a:bodyPr/>
        <a:lstStyle/>
        <a:p>
          <a:endParaRPr lang="en-US"/>
        </a:p>
      </dgm:t>
    </dgm:pt>
    <dgm:pt modelId="{AADA8D37-C163-4253-A814-60236D2624A8}" type="sibTrans" cxnId="{E67B5409-1111-417F-A791-3C88645BC4EB}">
      <dgm:prSet/>
      <dgm:spPr/>
      <dgm:t>
        <a:bodyPr/>
        <a:lstStyle/>
        <a:p>
          <a:endParaRPr lang="en-US"/>
        </a:p>
      </dgm:t>
    </dgm:pt>
    <dgm:pt modelId="{55422A53-4E34-4EFF-AED1-87E096D238D1}">
      <dgm:prSet custT="1"/>
      <dgm:spPr/>
      <dgm:t>
        <a:bodyPr vert="vert270"/>
        <a:lstStyle/>
        <a:p>
          <a:pPr rtl="0"/>
          <a:r>
            <a:rPr lang="en-US" sz="2800" dirty="0" smtClean="0">
              <a:latin typeface="+mj-lt"/>
            </a:rPr>
            <a:t>WATER</a:t>
          </a:r>
          <a:endParaRPr lang="en-US" sz="2800" dirty="0">
            <a:latin typeface="+mj-lt"/>
          </a:endParaRPr>
        </a:p>
      </dgm:t>
    </dgm:pt>
    <dgm:pt modelId="{6A4E5A90-8738-4108-8E4A-F0CCBAD9E5D3}" type="parTrans" cxnId="{41BBE3D4-02B8-47EF-8289-4028589206CD}">
      <dgm:prSet/>
      <dgm:spPr/>
      <dgm:t>
        <a:bodyPr/>
        <a:lstStyle/>
        <a:p>
          <a:endParaRPr lang="en-US"/>
        </a:p>
      </dgm:t>
    </dgm:pt>
    <dgm:pt modelId="{1EBE0957-849A-4D17-8CB1-0D3BB02D3D1D}" type="sibTrans" cxnId="{41BBE3D4-02B8-47EF-8289-4028589206CD}">
      <dgm:prSet/>
      <dgm:spPr/>
      <dgm:t>
        <a:bodyPr/>
        <a:lstStyle/>
        <a:p>
          <a:endParaRPr lang="en-US"/>
        </a:p>
      </dgm:t>
    </dgm:pt>
    <dgm:pt modelId="{CD2C3B26-2C72-4A0C-B383-BC64E464067E}">
      <dgm:prSet custT="1"/>
      <dgm:spPr/>
      <dgm:t>
        <a:bodyPr vert="vert270"/>
        <a:lstStyle/>
        <a:p>
          <a:pPr rtl="0"/>
          <a:r>
            <a:rPr lang="en-US" sz="2000" dirty="0" smtClean="0">
              <a:latin typeface="+mj-lt"/>
            </a:rPr>
            <a:t>SUNLIGHT</a:t>
          </a:r>
          <a:endParaRPr lang="en-US" sz="2000" dirty="0">
            <a:latin typeface="+mj-lt"/>
          </a:endParaRPr>
        </a:p>
      </dgm:t>
    </dgm:pt>
    <dgm:pt modelId="{DC219D42-CBF1-486E-B846-33F74FCC1847}" type="parTrans" cxnId="{0A7B5928-C319-49CD-878F-9DA0551DA171}">
      <dgm:prSet/>
      <dgm:spPr/>
      <dgm:t>
        <a:bodyPr/>
        <a:lstStyle/>
        <a:p>
          <a:endParaRPr lang="en-US"/>
        </a:p>
      </dgm:t>
    </dgm:pt>
    <dgm:pt modelId="{4A5EE776-122B-4043-9C2B-AFF817039164}" type="sibTrans" cxnId="{0A7B5928-C319-49CD-878F-9DA0551DA171}">
      <dgm:prSet/>
      <dgm:spPr/>
      <dgm:t>
        <a:bodyPr/>
        <a:lstStyle/>
        <a:p>
          <a:endParaRPr lang="en-US"/>
        </a:p>
      </dgm:t>
    </dgm:pt>
    <dgm:pt modelId="{BA4D1FAA-5C1A-49DB-97E0-7D90534CB508}">
      <dgm:prSet custT="1"/>
      <dgm:spPr/>
      <dgm:t>
        <a:bodyPr vert="vert270"/>
        <a:lstStyle/>
        <a:p>
          <a:pPr rtl="0"/>
          <a:r>
            <a:rPr lang="en-US" sz="1600" dirty="0" smtClean="0">
              <a:latin typeface="+mj-lt"/>
            </a:rPr>
            <a:t>TEMPERANCE</a:t>
          </a:r>
          <a:endParaRPr lang="en-US" sz="2400" dirty="0">
            <a:latin typeface="+mj-lt"/>
          </a:endParaRPr>
        </a:p>
      </dgm:t>
    </dgm:pt>
    <dgm:pt modelId="{E7DABF78-B165-44F0-8C21-618D1D82B75B}" type="parTrans" cxnId="{D40542B8-1119-47AE-B0E5-52E80F626119}">
      <dgm:prSet/>
      <dgm:spPr/>
      <dgm:t>
        <a:bodyPr/>
        <a:lstStyle/>
        <a:p>
          <a:endParaRPr lang="en-US"/>
        </a:p>
      </dgm:t>
    </dgm:pt>
    <dgm:pt modelId="{D40B2B0B-D5DD-48A6-AD92-36BD18682F74}" type="sibTrans" cxnId="{D40542B8-1119-47AE-B0E5-52E80F626119}">
      <dgm:prSet/>
      <dgm:spPr/>
      <dgm:t>
        <a:bodyPr/>
        <a:lstStyle/>
        <a:p>
          <a:endParaRPr lang="en-US"/>
        </a:p>
      </dgm:t>
    </dgm:pt>
    <dgm:pt modelId="{62787780-1A7C-4D29-9D73-CFF262397D93}">
      <dgm:prSet custT="1"/>
      <dgm:spPr/>
      <dgm:t>
        <a:bodyPr vert="vert270"/>
        <a:lstStyle/>
        <a:p>
          <a:pPr rtl="0"/>
          <a:r>
            <a:rPr lang="en-US" sz="2800" dirty="0" smtClean="0">
              <a:latin typeface="+mj-lt"/>
            </a:rPr>
            <a:t>AIR</a:t>
          </a:r>
          <a:endParaRPr lang="en-US" sz="2800" dirty="0">
            <a:latin typeface="+mj-lt"/>
          </a:endParaRPr>
        </a:p>
      </dgm:t>
    </dgm:pt>
    <dgm:pt modelId="{F9F69039-F64C-4380-A844-1552A9F01242}" type="parTrans" cxnId="{AC2985E6-E687-412D-AB2A-793814E39EF9}">
      <dgm:prSet/>
      <dgm:spPr/>
      <dgm:t>
        <a:bodyPr/>
        <a:lstStyle/>
        <a:p>
          <a:endParaRPr lang="en-US"/>
        </a:p>
      </dgm:t>
    </dgm:pt>
    <dgm:pt modelId="{6623C73F-5B16-437B-ACF6-6F510668F3F8}" type="sibTrans" cxnId="{AC2985E6-E687-412D-AB2A-793814E39EF9}">
      <dgm:prSet/>
      <dgm:spPr/>
      <dgm:t>
        <a:bodyPr/>
        <a:lstStyle/>
        <a:p>
          <a:endParaRPr lang="en-US"/>
        </a:p>
      </dgm:t>
    </dgm:pt>
    <dgm:pt modelId="{C4C386EF-FB19-4C46-8F06-A73D11CACFBF}">
      <dgm:prSet custT="1"/>
      <dgm:spPr/>
      <dgm:t>
        <a:bodyPr vert="vert270"/>
        <a:lstStyle/>
        <a:p>
          <a:pPr rtl="0"/>
          <a:r>
            <a:rPr lang="en-US" sz="2800" dirty="0" smtClean="0">
              <a:latin typeface="+mj-lt"/>
            </a:rPr>
            <a:t>REST</a:t>
          </a:r>
          <a:endParaRPr lang="en-US" sz="2800" dirty="0">
            <a:latin typeface="+mj-lt"/>
          </a:endParaRPr>
        </a:p>
      </dgm:t>
    </dgm:pt>
    <dgm:pt modelId="{D40CABB0-0C48-4F1D-9AE2-AE0B702D8049}" type="parTrans" cxnId="{AB6D08AC-8B45-42A1-8740-93CEA24CE60C}">
      <dgm:prSet/>
      <dgm:spPr/>
      <dgm:t>
        <a:bodyPr/>
        <a:lstStyle/>
        <a:p>
          <a:endParaRPr lang="en-US"/>
        </a:p>
      </dgm:t>
    </dgm:pt>
    <dgm:pt modelId="{C81E1A57-C2F0-4F87-B983-14BD3855366B}" type="sibTrans" cxnId="{AB6D08AC-8B45-42A1-8740-93CEA24CE60C}">
      <dgm:prSet/>
      <dgm:spPr/>
      <dgm:t>
        <a:bodyPr/>
        <a:lstStyle/>
        <a:p>
          <a:endParaRPr lang="en-US"/>
        </a:p>
      </dgm:t>
    </dgm:pt>
    <dgm:pt modelId="{87D31E82-29B4-4A9E-A909-B1390308D7A2}">
      <dgm:prSet custT="1"/>
      <dgm:spPr/>
      <dgm:t>
        <a:bodyPr vert="vert270"/>
        <a:lstStyle/>
        <a:p>
          <a:pPr rtl="0"/>
          <a:r>
            <a:rPr lang="en-US" sz="2000" dirty="0" smtClean="0">
              <a:latin typeface="+mj-lt"/>
            </a:rPr>
            <a:t>TRUST</a:t>
          </a:r>
          <a:r>
            <a:rPr lang="en-US" sz="1200" dirty="0" smtClean="0">
              <a:latin typeface="+mj-lt"/>
            </a:rPr>
            <a:t> </a:t>
          </a:r>
          <a:r>
            <a:rPr lang="en-US" sz="2000" dirty="0" smtClean="0">
              <a:latin typeface="+mj-lt"/>
            </a:rPr>
            <a:t>IN GOD</a:t>
          </a:r>
          <a:endParaRPr lang="en-US" sz="2000" dirty="0">
            <a:latin typeface="+mj-lt"/>
          </a:endParaRPr>
        </a:p>
      </dgm:t>
    </dgm:pt>
    <dgm:pt modelId="{1DF3D748-D2DB-4E70-8DE2-B80866E47C4D}" type="parTrans" cxnId="{D131C3A5-A2B9-4217-B380-6B864662E79E}">
      <dgm:prSet/>
      <dgm:spPr/>
      <dgm:t>
        <a:bodyPr/>
        <a:lstStyle/>
        <a:p>
          <a:endParaRPr lang="en-US"/>
        </a:p>
      </dgm:t>
    </dgm:pt>
    <dgm:pt modelId="{7AC999B1-388A-4F6B-A66B-8F21D39756B9}" type="sibTrans" cxnId="{D131C3A5-A2B9-4217-B380-6B864662E79E}">
      <dgm:prSet/>
      <dgm:spPr/>
      <dgm:t>
        <a:bodyPr/>
        <a:lstStyle/>
        <a:p>
          <a:endParaRPr lang="en-US"/>
        </a:p>
      </dgm:t>
    </dgm:pt>
    <dgm:pt modelId="{9C7BA040-6DD8-4AE6-9879-AB054A4578DF}" type="pres">
      <dgm:prSet presAssocID="{E0C7BA0A-D541-45D5-8A27-297ED1F974B5}" presName="Name0" presStyleCnt="0">
        <dgm:presLayoutVars>
          <dgm:dir/>
          <dgm:resizeHandles val="exact"/>
        </dgm:presLayoutVars>
      </dgm:prSet>
      <dgm:spPr/>
      <dgm:t>
        <a:bodyPr/>
        <a:lstStyle/>
        <a:p>
          <a:endParaRPr lang="en-US"/>
        </a:p>
      </dgm:t>
    </dgm:pt>
    <dgm:pt modelId="{0A2666C5-7EBB-4A2C-9A64-6036CF4191D6}" type="pres">
      <dgm:prSet presAssocID="{E0C7BA0A-D541-45D5-8A27-297ED1F974B5}" presName="fgShape" presStyleLbl="fgShp" presStyleIdx="0" presStyleCnt="1"/>
      <dgm:spPr/>
    </dgm:pt>
    <dgm:pt modelId="{30F483A3-4AB1-43B2-B4E0-BA4964045EF8}" type="pres">
      <dgm:prSet presAssocID="{E0C7BA0A-D541-45D5-8A27-297ED1F974B5}" presName="linComp" presStyleCnt="0"/>
      <dgm:spPr/>
    </dgm:pt>
    <dgm:pt modelId="{E087F2CC-E44E-4D20-814C-B1D72C78E89F}" type="pres">
      <dgm:prSet presAssocID="{F31B4701-2C68-47EE-A474-8FACC627BC5F}" presName="compNode" presStyleCnt="0"/>
      <dgm:spPr/>
    </dgm:pt>
    <dgm:pt modelId="{F4F27A6E-5B76-4123-8BDA-FB8C5DC9965A}" type="pres">
      <dgm:prSet presAssocID="{F31B4701-2C68-47EE-A474-8FACC627BC5F}" presName="bkgdShape" presStyleLbl="node1" presStyleIdx="0" presStyleCnt="8"/>
      <dgm:spPr/>
      <dgm:t>
        <a:bodyPr/>
        <a:lstStyle/>
        <a:p>
          <a:endParaRPr lang="en-US"/>
        </a:p>
      </dgm:t>
    </dgm:pt>
    <dgm:pt modelId="{EB1DF99C-A085-42DC-9C03-BE537DE8AC20}" type="pres">
      <dgm:prSet presAssocID="{F31B4701-2C68-47EE-A474-8FACC627BC5F}" presName="nodeTx" presStyleLbl="node1" presStyleIdx="0" presStyleCnt="8">
        <dgm:presLayoutVars>
          <dgm:bulletEnabled val="1"/>
        </dgm:presLayoutVars>
      </dgm:prSet>
      <dgm:spPr/>
      <dgm:t>
        <a:bodyPr/>
        <a:lstStyle/>
        <a:p>
          <a:endParaRPr lang="en-US"/>
        </a:p>
      </dgm:t>
    </dgm:pt>
    <dgm:pt modelId="{8D66576E-9018-45CD-ADC9-85D09CC29DFF}" type="pres">
      <dgm:prSet presAssocID="{F31B4701-2C68-47EE-A474-8FACC627BC5F}" presName="invisiNode" presStyleLbl="node1" presStyleIdx="0" presStyleCnt="8"/>
      <dgm:spPr/>
    </dgm:pt>
    <dgm:pt modelId="{6E0B06C9-F7A2-4BDD-8E91-D89806DBB325}" type="pres">
      <dgm:prSet presAssocID="{F31B4701-2C68-47EE-A474-8FACC627BC5F}" presName="imagNode"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dgm:spPr>
    </dgm:pt>
    <dgm:pt modelId="{EFE3D9D3-4C6C-4395-8C25-1E55DE7BFE88}" type="pres">
      <dgm:prSet presAssocID="{149D1E82-4BA7-4D68-9E49-96381569EFB2}" presName="sibTrans" presStyleLbl="sibTrans2D1" presStyleIdx="0" presStyleCnt="0"/>
      <dgm:spPr/>
      <dgm:t>
        <a:bodyPr/>
        <a:lstStyle/>
        <a:p>
          <a:endParaRPr lang="en-US"/>
        </a:p>
      </dgm:t>
    </dgm:pt>
    <dgm:pt modelId="{5A9185C2-953E-478C-A31A-D5C09C82F5C3}" type="pres">
      <dgm:prSet presAssocID="{DC0F85D4-1EE4-4034-836D-5FF0CDD994FE}" presName="compNode" presStyleCnt="0"/>
      <dgm:spPr/>
    </dgm:pt>
    <dgm:pt modelId="{DC9C41DA-B20E-4A23-9F65-04F91962B49A}" type="pres">
      <dgm:prSet presAssocID="{DC0F85D4-1EE4-4034-836D-5FF0CDD994FE}" presName="bkgdShape" presStyleLbl="node1" presStyleIdx="1" presStyleCnt="8"/>
      <dgm:spPr/>
      <dgm:t>
        <a:bodyPr/>
        <a:lstStyle/>
        <a:p>
          <a:endParaRPr lang="en-US"/>
        </a:p>
      </dgm:t>
    </dgm:pt>
    <dgm:pt modelId="{A1724801-469E-465D-B47E-F80DEDF042BA}" type="pres">
      <dgm:prSet presAssocID="{DC0F85D4-1EE4-4034-836D-5FF0CDD994FE}" presName="nodeTx" presStyleLbl="node1" presStyleIdx="1" presStyleCnt="8">
        <dgm:presLayoutVars>
          <dgm:bulletEnabled val="1"/>
        </dgm:presLayoutVars>
      </dgm:prSet>
      <dgm:spPr/>
      <dgm:t>
        <a:bodyPr/>
        <a:lstStyle/>
        <a:p>
          <a:endParaRPr lang="en-US"/>
        </a:p>
      </dgm:t>
    </dgm:pt>
    <dgm:pt modelId="{99388B94-16FF-4403-AD39-9E84D420B948}" type="pres">
      <dgm:prSet presAssocID="{DC0F85D4-1EE4-4034-836D-5FF0CDD994FE}" presName="invisiNode" presStyleLbl="node1" presStyleIdx="1" presStyleCnt="8"/>
      <dgm:spPr/>
    </dgm:pt>
    <dgm:pt modelId="{D361AA64-2AF5-4964-BC8D-83DA045E63C1}" type="pres">
      <dgm:prSet presAssocID="{DC0F85D4-1EE4-4034-836D-5FF0CDD994FE}" presName="imagNode" presStyleLbl="f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72000" r="-72000"/>
          </a:stretch>
        </a:blipFill>
      </dgm:spPr>
    </dgm:pt>
    <dgm:pt modelId="{506D67AD-E751-4740-A141-862BBF6B6E61}" type="pres">
      <dgm:prSet presAssocID="{AADA8D37-C163-4253-A814-60236D2624A8}" presName="sibTrans" presStyleLbl="sibTrans2D1" presStyleIdx="0" presStyleCnt="0"/>
      <dgm:spPr/>
      <dgm:t>
        <a:bodyPr/>
        <a:lstStyle/>
        <a:p>
          <a:endParaRPr lang="en-US"/>
        </a:p>
      </dgm:t>
    </dgm:pt>
    <dgm:pt modelId="{6E3716F6-5FD3-4CED-AAD3-5FD33CD53CB8}" type="pres">
      <dgm:prSet presAssocID="{55422A53-4E34-4EFF-AED1-87E096D238D1}" presName="compNode" presStyleCnt="0"/>
      <dgm:spPr/>
    </dgm:pt>
    <dgm:pt modelId="{9302C4D1-7494-45A8-846A-DEAE7939A11F}" type="pres">
      <dgm:prSet presAssocID="{55422A53-4E34-4EFF-AED1-87E096D238D1}" presName="bkgdShape" presStyleLbl="node1" presStyleIdx="2" presStyleCnt="8"/>
      <dgm:spPr/>
      <dgm:t>
        <a:bodyPr/>
        <a:lstStyle/>
        <a:p>
          <a:endParaRPr lang="en-US"/>
        </a:p>
      </dgm:t>
    </dgm:pt>
    <dgm:pt modelId="{E80486D2-61C2-4A2D-A579-0B3A58BEEA4F}" type="pres">
      <dgm:prSet presAssocID="{55422A53-4E34-4EFF-AED1-87E096D238D1}" presName="nodeTx" presStyleLbl="node1" presStyleIdx="2" presStyleCnt="8">
        <dgm:presLayoutVars>
          <dgm:bulletEnabled val="1"/>
        </dgm:presLayoutVars>
      </dgm:prSet>
      <dgm:spPr/>
      <dgm:t>
        <a:bodyPr/>
        <a:lstStyle/>
        <a:p>
          <a:endParaRPr lang="en-US"/>
        </a:p>
      </dgm:t>
    </dgm:pt>
    <dgm:pt modelId="{91F25B63-D3E0-4758-90DD-3367011F6616}" type="pres">
      <dgm:prSet presAssocID="{55422A53-4E34-4EFF-AED1-87E096D238D1}" presName="invisiNode" presStyleLbl="node1" presStyleIdx="2" presStyleCnt="8"/>
      <dgm:spPr/>
    </dgm:pt>
    <dgm:pt modelId="{048C93FF-AA91-424F-B1AE-8E75EBD65E1B}" type="pres">
      <dgm:prSet presAssocID="{55422A53-4E34-4EFF-AED1-87E096D238D1}" presName="imagNode" presStyleLbl="fgImgPlac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dgm:spPr>
    </dgm:pt>
    <dgm:pt modelId="{C6629739-96DA-4AD6-B13F-AA2AF64BAF90}" type="pres">
      <dgm:prSet presAssocID="{1EBE0957-849A-4D17-8CB1-0D3BB02D3D1D}" presName="sibTrans" presStyleLbl="sibTrans2D1" presStyleIdx="0" presStyleCnt="0"/>
      <dgm:spPr/>
      <dgm:t>
        <a:bodyPr/>
        <a:lstStyle/>
        <a:p>
          <a:endParaRPr lang="en-US"/>
        </a:p>
      </dgm:t>
    </dgm:pt>
    <dgm:pt modelId="{9E52C52E-845F-4E27-AB90-7B3E4B10AA30}" type="pres">
      <dgm:prSet presAssocID="{CD2C3B26-2C72-4A0C-B383-BC64E464067E}" presName="compNode" presStyleCnt="0"/>
      <dgm:spPr/>
    </dgm:pt>
    <dgm:pt modelId="{F4A854D9-2591-40CE-954A-4FF204A43CEF}" type="pres">
      <dgm:prSet presAssocID="{CD2C3B26-2C72-4A0C-B383-BC64E464067E}" presName="bkgdShape" presStyleLbl="node1" presStyleIdx="3" presStyleCnt="8"/>
      <dgm:spPr/>
      <dgm:t>
        <a:bodyPr/>
        <a:lstStyle/>
        <a:p>
          <a:endParaRPr lang="en-US"/>
        </a:p>
      </dgm:t>
    </dgm:pt>
    <dgm:pt modelId="{26C74D04-8868-4EAA-ABBA-DE3E75BAF812}" type="pres">
      <dgm:prSet presAssocID="{CD2C3B26-2C72-4A0C-B383-BC64E464067E}" presName="nodeTx" presStyleLbl="node1" presStyleIdx="3" presStyleCnt="8">
        <dgm:presLayoutVars>
          <dgm:bulletEnabled val="1"/>
        </dgm:presLayoutVars>
      </dgm:prSet>
      <dgm:spPr/>
      <dgm:t>
        <a:bodyPr/>
        <a:lstStyle/>
        <a:p>
          <a:endParaRPr lang="en-US"/>
        </a:p>
      </dgm:t>
    </dgm:pt>
    <dgm:pt modelId="{A69EA11D-4C25-48A4-9CD1-F6324140A2E2}" type="pres">
      <dgm:prSet presAssocID="{CD2C3B26-2C72-4A0C-B383-BC64E464067E}" presName="invisiNode" presStyleLbl="node1" presStyleIdx="3" presStyleCnt="8"/>
      <dgm:spPr/>
    </dgm:pt>
    <dgm:pt modelId="{7CC52C21-1263-4215-A3E5-95EE3B1C99E3}" type="pres">
      <dgm:prSet presAssocID="{CD2C3B26-2C72-4A0C-B383-BC64E464067E}" presName="imagNode" presStyleLbl="fg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l="-50000" r="-50000"/>
          </a:stretch>
        </a:blipFill>
      </dgm:spPr>
    </dgm:pt>
    <dgm:pt modelId="{956F48DF-BA44-484C-B6E0-96D76B2AD1F2}" type="pres">
      <dgm:prSet presAssocID="{4A5EE776-122B-4043-9C2B-AFF817039164}" presName="sibTrans" presStyleLbl="sibTrans2D1" presStyleIdx="0" presStyleCnt="0"/>
      <dgm:spPr/>
      <dgm:t>
        <a:bodyPr/>
        <a:lstStyle/>
        <a:p>
          <a:endParaRPr lang="en-US"/>
        </a:p>
      </dgm:t>
    </dgm:pt>
    <dgm:pt modelId="{9E61A149-2EC9-4C09-B644-497B3F0D2B41}" type="pres">
      <dgm:prSet presAssocID="{BA4D1FAA-5C1A-49DB-97E0-7D90534CB508}" presName="compNode" presStyleCnt="0"/>
      <dgm:spPr/>
    </dgm:pt>
    <dgm:pt modelId="{1ED4EC96-D390-4A7F-A171-D5934D7C2AD2}" type="pres">
      <dgm:prSet presAssocID="{BA4D1FAA-5C1A-49DB-97E0-7D90534CB508}" presName="bkgdShape" presStyleLbl="node1" presStyleIdx="4" presStyleCnt="8"/>
      <dgm:spPr/>
      <dgm:t>
        <a:bodyPr/>
        <a:lstStyle/>
        <a:p>
          <a:endParaRPr lang="en-US"/>
        </a:p>
      </dgm:t>
    </dgm:pt>
    <dgm:pt modelId="{00927A85-5783-4B2E-B3AB-9F98775D3DC9}" type="pres">
      <dgm:prSet presAssocID="{BA4D1FAA-5C1A-49DB-97E0-7D90534CB508}" presName="nodeTx" presStyleLbl="node1" presStyleIdx="4" presStyleCnt="8">
        <dgm:presLayoutVars>
          <dgm:bulletEnabled val="1"/>
        </dgm:presLayoutVars>
      </dgm:prSet>
      <dgm:spPr/>
      <dgm:t>
        <a:bodyPr/>
        <a:lstStyle/>
        <a:p>
          <a:endParaRPr lang="en-US"/>
        </a:p>
      </dgm:t>
    </dgm:pt>
    <dgm:pt modelId="{749280BE-68EE-4D58-9BE0-E79D0030A0C4}" type="pres">
      <dgm:prSet presAssocID="{BA4D1FAA-5C1A-49DB-97E0-7D90534CB508}" presName="invisiNode" presStyleLbl="node1" presStyleIdx="4" presStyleCnt="8"/>
      <dgm:spPr/>
    </dgm:pt>
    <dgm:pt modelId="{E73816A5-3B71-4ED8-B152-C6FCDF7434A7}" type="pres">
      <dgm:prSet presAssocID="{BA4D1FAA-5C1A-49DB-97E0-7D90534CB508}" presName="imagNode" presStyleLbl="f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dgm:spPr>
    </dgm:pt>
    <dgm:pt modelId="{C056456F-CE26-4926-962D-1815261150B5}" type="pres">
      <dgm:prSet presAssocID="{D40B2B0B-D5DD-48A6-AD92-36BD18682F74}" presName="sibTrans" presStyleLbl="sibTrans2D1" presStyleIdx="0" presStyleCnt="0"/>
      <dgm:spPr/>
      <dgm:t>
        <a:bodyPr/>
        <a:lstStyle/>
        <a:p>
          <a:endParaRPr lang="en-US"/>
        </a:p>
      </dgm:t>
    </dgm:pt>
    <dgm:pt modelId="{D34700B4-C755-4C0C-B86C-2E5820FC1601}" type="pres">
      <dgm:prSet presAssocID="{62787780-1A7C-4D29-9D73-CFF262397D93}" presName="compNode" presStyleCnt="0"/>
      <dgm:spPr/>
    </dgm:pt>
    <dgm:pt modelId="{E8C0BE27-1061-4591-AD2D-054011138F2C}" type="pres">
      <dgm:prSet presAssocID="{62787780-1A7C-4D29-9D73-CFF262397D93}" presName="bkgdShape" presStyleLbl="node1" presStyleIdx="5" presStyleCnt="8"/>
      <dgm:spPr/>
      <dgm:t>
        <a:bodyPr/>
        <a:lstStyle/>
        <a:p>
          <a:endParaRPr lang="en-US"/>
        </a:p>
      </dgm:t>
    </dgm:pt>
    <dgm:pt modelId="{2F9F68A2-6DC1-4A45-ABEB-859F60969C86}" type="pres">
      <dgm:prSet presAssocID="{62787780-1A7C-4D29-9D73-CFF262397D93}" presName="nodeTx" presStyleLbl="node1" presStyleIdx="5" presStyleCnt="8">
        <dgm:presLayoutVars>
          <dgm:bulletEnabled val="1"/>
        </dgm:presLayoutVars>
      </dgm:prSet>
      <dgm:spPr/>
      <dgm:t>
        <a:bodyPr/>
        <a:lstStyle/>
        <a:p>
          <a:endParaRPr lang="en-US"/>
        </a:p>
      </dgm:t>
    </dgm:pt>
    <dgm:pt modelId="{D5C3B6AE-6ABB-43B0-A0B3-7FC836B00B07}" type="pres">
      <dgm:prSet presAssocID="{62787780-1A7C-4D29-9D73-CFF262397D93}" presName="invisiNode" presStyleLbl="node1" presStyleIdx="5" presStyleCnt="8"/>
      <dgm:spPr/>
    </dgm:pt>
    <dgm:pt modelId="{04D4260E-4C15-4E78-BB69-6071EAC257CB}" type="pres">
      <dgm:prSet presAssocID="{62787780-1A7C-4D29-9D73-CFF262397D93}" presName="imagNode" presStyleLbl="f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58000" r="-58000"/>
          </a:stretch>
        </a:blipFill>
      </dgm:spPr>
    </dgm:pt>
    <dgm:pt modelId="{37DA8034-3770-44A7-B786-62EE55E7036D}" type="pres">
      <dgm:prSet presAssocID="{6623C73F-5B16-437B-ACF6-6F510668F3F8}" presName="sibTrans" presStyleLbl="sibTrans2D1" presStyleIdx="0" presStyleCnt="0"/>
      <dgm:spPr/>
      <dgm:t>
        <a:bodyPr/>
        <a:lstStyle/>
        <a:p>
          <a:endParaRPr lang="en-US"/>
        </a:p>
      </dgm:t>
    </dgm:pt>
    <dgm:pt modelId="{08371D0C-2ED8-4E81-BDFE-A40E8DCBA739}" type="pres">
      <dgm:prSet presAssocID="{C4C386EF-FB19-4C46-8F06-A73D11CACFBF}" presName="compNode" presStyleCnt="0"/>
      <dgm:spPr/>
    </dgm:pt>
    <dgm:pt modelId="{48F2E9C2-C7E4-4CA8-8332-0F3D5A5EBBEF}" type="pres">
      <dgm:prSet presAssocID="{C4C386EF-FB19-4C46-8F06-A73D11CACFBF}" presName="bkgdShape" presStyleLbl="node1" presStyleIdx="6" presStyleCnt="8"/>
      <dgm:spPr/>
      <dgm:t>
        <a:bodyPr/>
        <a:lstStyle/>
        <a:p>
          <a:endParaRPr lang="en-US"/>
        </a:p>
      </dgm:t>
    </dgm:pt>
    <dgm:pt modelId="{A68057E2-A345-4059-B888-3219CC81E04D}" type="pres">
      <dgm:prSet presAssocID="{C4C386EF-FB19-4C46-8F06-A73D11CACFBF}" presName="nodeTx" presStyleLbl="node1" presStyleIdx="6" presStyleCnt="8">
        <dgm:presLayoutVars>
          <dgm:bulletEnabled val="1"/>
        </dgm:presLayoutVars>
      </dgm:prSet>
      <dgm:spPr/>
      <dgm:t>
        <a:bodyPr/>
        <a:lstStyle/>
        <a:p>
          <a:endParaRPr lang="en-US"/>
        </a:p>
      </dgm:t>
    </dgm:pt>
    <dgm:pt modelId="{4D8817D5-A7FC-466F-8311-91BB04CB0965}" type="pres">
      <dgm:prSet presAssocID="{C4C386EF-FB19-4C46-8F06-A73D11CACFBF}" presName="invisiNode" presStyleLbl="node1" presStyleIdx="6" presStyleCnt="8"/>
      <dgm:spPr/>
    </dgm:pt>
    <dgm:pt modelId="{47B11D08-CD2F-4494-957A-3CAE1A613913}" type="pres">
      <dgm:prSet presAssocID="{C4C386EF-FB19-4C46-8F06-A73D11CACFBF}" presName="imagNode" presStyleLbl="f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l="-63000" r="-63000"/>
          </a:stretch>
        </a:blipFill>
      </dgm:spPr>
    </dgm:pt>
    <dgm:pt modelId="{D0648EBE-3E0C-484F-88D5-4F207E61702E}" type="pres">
      <dgm:prSet presAssocID="{C81E1A57-C2F0-4F87-B983-14BD3855366B}" presName="sibTrans" presStyleLbl="sibTrans2D1" presStyleIdx="0" presStyleCnt="0"/>
      <dgm:spPr/>
      <dgm:t>
        <a:bodyPr/>
        <a:lstStyle/>
        <a:p>
          <a:endParaRPr lang="en-US"/>
        </a:p>
      </dgm:t>
    </dgm:pt>
    <dgm:pt modelId="{29CCF206-F7FA-4095-8DF5-1EA1EE24831D}" type="pres">
      <dgm:prSet presAssocID="{87D31E82-29B4-4A9E-A909-B1390308D7A2}" presName="compNode" presStyleCnt="0"/>
      <dgm:spPr/>
    </dgm:pt>
    <dgm:pt modelId="{2B989FDD-B3FF-48D3-9F7F-35A360B1C11E}" type="pres">
      <dgm:prSet presAssocID="{87D31E82-29B4-4A9E-A909-B1390308D7A2}" presName="bkgdShape" presStyleLbl="node1" presStyleIdx="7" presStyleCnt="8"/>
      <dgm:spPr/>
      <dgm:t>
        <a:bodyPr/>
        <a:lstStyle/>
        <a:p>
          <a:endParaRPr lang="en-US"/>
        </a:p>
      </dgm:t>
    </dgm:pt>
    <dgm:pt modelId="{BA51E501-9CB8-469D-89C5-324C8B512639}" type="pres">
      <dgm:prSet presAssocID="{87D31E82-29B4-4A9E-A909-B1390308D7A2}" presName="nodeTx" presStyleLbl="node1" presStyleIdx="7" presStyleCnt="8">
        <dgm:presLayoutVars>
          <dgm:bulletEnabled val="1"/>
        </dgm:presLayoutVars>
      </dgm:prSet>
      <dgm:spPr/>
      <dgm:t>
        <a:bodyPr/>
        <a:lstStyle/>
        <a:p>
          <a:endParaRPr lang="en-US"/>
        </a:p>
      </dgm:t>
    </dgm:pt>
    <dgm:pt modelId="{53D9C925-C983-41C8-8FF5-DA2DCBB1FB3E}" type="pres">
      <dgm:prSet presAssocID="{87D31E82-29B4-4A9E-A909-B1390308D7A2}" presName="invisiNode" presStyleLbl="node1" presStyleIdx="7" presStyleCnt="8"/>
      <dgm:spPr/>
    </dgm:pt>
    <dgm:pt modelId="{A77011A0-7872-48C6-8780-6C0E60A6DE48}" type="pres">
      <dgm:prSet presAssocID="{87D31E82-29B4-4A9E-A909-B1390308D7A2}" presName="imagNode" presStyleLbl="f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l="-42000" r="-42000"/>
          </a:stretch>
        </a:blipFill>
      </dgm:spPr>
    </dgm:pt>
  </dgm:ptLst>
  <dgm:cxnLst>
    <dgm:cxn modelId="{AC2985E6-E687-412D-AB2A-793814E39EF9}" srcId="{E0C7BA0A-D541-45D5-8A27-297ED1F974B5}" destId="{62787780-1A7C-4D29-9D73-CFF262397D93}" srcOrd="5" destOrd="0" parTransId="{F9F69039-F64C-4380-A844-1552A9F01242}" sibTransId="{6623C73F-5B16-437B-ACF6-6F510668F3F8}"/>
    <dgm:cxn modelId="{AB6D08AC-8B45-42A1-8740-93CEA24CE60C}" srcId="{E0C7BA0A-D541-45D5-8A27-297ED1F974B5}" destId="{C4C386EF-FB19-4C46-8F06-A73D11CACFBF}" srcOrd="6" destOrd="0" parTransId="{D40CABB0-0C48-4F1D-9AE2-AE0B702D8049}" sibTransId="{C81E1A57-C2F0-4F87-B983-14BD3855366B}"/>
    <dgm:cxn modelId="{ACF5D39D-D55B-449D-A307-9A64EFBFB164}" srcId="{E0C7BA0A-D541-45D5-8A27-297ED1F974B5}" destId="{F31B4701-2C68-47EE-A474-8FACC627BC5F}" srcOrd="0" destOrd="0" parTransId="{D9F59FE0-91B9-49BD-A9F2-DFF525FEA7D4}" sibTransId="{149D1E82-4BA7-4D68-9E49-96381569EFB2}"/>
    <dgm:cxn modelId="{C4BEE660-9423-4589-8772-A01EFC0762C1}" type="presOf" srcId="{C4C386EF-FB19-4C46-8F06-A73D11CACFBF}" destId="{48F2E9C2-C7E4-4CA8-8332-0F3D5A5EBBEF}" srcOrd="0" destOrd="0" presId="urn:microsoft.com/office/officeart/2005/8/layout/hList7"/>
    <dgm:cxn modelId="{C025D6F0-FCC7-454F-AD22-49D7CB20C301}" type="presOf" srcId="{AADA8D37-C163-4253-A814-60236D2624A8}" destId="{506D67AD-E751-4740-A141-862BBF6B6E61}" srcOrd="0" destOrd="0" presId="urn:microsoft.com/office/officeart/2005/8/layout/hList7"/>
    <dgm:cxn modelId="{A536AE55-CFBA-495D-8ECA-A8C10FBD97CD}" type="presOf" srcId="{DC0F85D4-1EE4-4034-836D-5FF0CDD994FE}" destId="{A1724801-469E-465D-B47E-F80DEDF042BA}" srcOrd="1" destOrd="0" presId="urn:microsoft.com/office/officeart/2005/8/layout/hList7"/>
    <dgm:cxn modelId="{0A7B5928-C319-49CD-878F-9DA0551DA171}" srcId="{E0C7BA0A-D541-45D5-8A27-297ED1F974B5}" destId="{CD2C3B26-2C72-4A0C-B383-BC64E464067E}" srcOrd="3" destOrd="0" parTransId="{DC219D42-CBF1-486E-B846-33F74FCC1847}" sibTransId="{4A5EE776-122B-4043-9C2B-AFF817039164}"/>
    <dgm:cxn modelId="{E58835E4-58E3-4BB3-A292-0B522F38E94E}" type="presOf" srcId="{C81E1A57-C2F0-4F87-B983-14BD3855366B}" destId="{D0648EBE-3E0C-484F-88D5-4F207E61702E}" srcOrd="0" destOrd="0" presId="urn:microsoft.com/office/officeart/2005/8/layout/hList7"/>
    <dgm:cxn modelId="{D40542B8-1119-47AE-B0E5-52E80F626119}" srcId="{E0C7BA0A-D541-45D5-8A27-297ED1F974B5}" destId="{BA4D1FAA-5C1A-49DB-97E0-7D90534CB508}" srcOrd="4" destOrd="0" parTransId="{E7DABF78-B165-44F0-8C21-618D1D82B75B}" sibTransId="{D40B2B0B-D5DD-48A6-AD92-36BD18682F74}"/>
    <dgm:cxn modelId="{DFB1CAF3-810C-4F55-AA12-ED992FA668D7}" type="presOf" srcId="{4A5EE776-122B-4043-9C2B-AFF817039164}" destId="{956F48DF-BA44-484C-B6E0-96D76B2AD1F2}" srcOrd="0" destOrd="0" presId="urn:microsoft.com/office/officeart/2005/8/layout/hList7"/>
    <dgm:cxn modelId="{A443D264-642B-4193-9843-17260C2DA33B}" type="presOf" srcId="{62787780-1A7C-4D29-9D73-CFF262397D93}" destId="{2F9F68A2-6DC1-4A45-ABEB-859F60969C86}" srcOrd="1" destOrd="0" presId="urn:microsoft.com/office/officeart/2005/8/layout/hList7"/>
    <dgm:cxn modelId="{E67B5409-1111-417F-A791-3C88645BC4EB}" srcId="{E0C7BA0A-D541-45D5-8A27-297ED1F974B5}" destId="{DC0F85D4-1EE4-4034-836D-5FF0CDD994FE}" srcOrd="1" destOrd="0" parTransId="{CDD7D9CE-F7E3-4490-91AE-BA5B75FFBC56}" sibTransId="{AADA8D37-C163-4253-A814-60236D2624A8}"/>
    <dgm:cxn modelId="{6770522F-D32A-4286-8419-E725906B8789}" type="presOf" srcId="{F31B4701-2C68-47EE-A474-8FACC627BC5F}" destId="{F4F27A6E-5B76-4123-8BDA-FB8C5DC9965A}" srcOrd="0" destOrd="0" presId="urn:microsoft.com/office/officeart/2005/8/layout/hList7"/>
    <dgm:cxn modelId="{3ADDB579-3890-4923-9285-4D1D91CD677A}" type="presOf" srcId="{1EBE0957-849A-4D17-8CB1-0D3BB02D3D1D}" destId="{C6629739-96DA-4AD6-B13F-AA2AF64BAF90}" srcOrd="0" destOrd="0" presId="urn:microsoft.com/office/officeart/2005/8/layout/hList7"/>
    <dgm:cxn modelId="{5BA66E7C-6CBC-4DF7-9ADB-82E25B4EAC71}" type="presOf" srcId="{CD2C3B26-2C72-4A0C-B383-BC64E464067E}" destId="{F4A854D9-2591-40CE-954A-4FF204A43CEF}" srcOrd="0" destOrd="0" presId="urn:microsoft.com/office/officeart/2005/8/layout/hList7"/>
    <dgm:cxn modelId="{602F3B02-BF70-4C43-9C81-5C4E7FAA1545}" type="presOf" srcId="{62787780-1A7C-4D29-9D73-CFF262397D93}" destId="{E8C0BE27-1061-4591-AD2D-054011138F2C}" srcOrd="0" destOrd="0" presId="urn:microsoft.com/office/officeart/2005/8/layout/hList7"/>
    <dgm:cxn modelId="{F5B4CC86-6270-47E8-AF1F-21948B17E20D}" type="presOf" srcId="{D40B2B0B-D5DD-48A6-AD92-36BD18682F74}" destId="{C056456F-CE26-4926-962D-1815261150B5}" srcOrd="0" destOrd="0" presId="urn:microsoft.com/office/officeart/2005/8/layout/hList7"/>
    <dgm:cxn modelId="{7533293E-F6CE-490D-B263-820EAABB0171}" type="presOf" srcId="{149D1E82-4BA7-4D68-9E49-96381569EFB2}" destId="{EFE3D9D3-4C6C-4395-8C25-1E55DE7BFE88}" srcOrd="0" destOrd="0" presId="urn:microsoft.com/office/officeart/2005/8/layout/hList7"/>
    <dgm:cxn modelId="{3B036E4B-9549-48C7-BF37-18092BE91C16}" type="presOf" srcId="{E0C7BA0A-D541-45D5-8A27-297ED1F974B5}" destId="{9C7BA040-6DD8-4AE6-9879-AB054A4578DF}" srcOrd="0" destOrd="0" presId="urn:microsoft.com/office/officeart/2005/8/layout/hList7"/>
    <dgm:cxn modelId="{39D7B0AA-0E60-46E6-97F4-DF60D0C114C6}" type="presOf" srcId="{CD2C3B26-2C72-4A0C-B383-BC64E464067E}" destId="{26C74D04-8868-4EAA-ABBA-DE3E75BAF812}" srcOrd="1" destOrd="0" presId="urn:microsoft.com/office/officeart/2005/8/layout/hList7"/>
    <dgm:cxn modelId="{4217DF51-6CD4-45A1-A9E6-B8CFDD70F859}" type="presOf" srcId="{DC0F85D4-1EE4-4034-836D-5FF0CDD994FE}" destId="{DC9C41DA-B20E-4A23-9F65-04F91962B49A}" srcOrd="0" destOrd="0" presId="urn:microsoft.com/office/officeart/2005/8/layout/hList7"/>
    <dgm:cxn modelId="{68F71A43-9787-475B-8DD6-2EB53D825A18}" type="presOf" srcId="{6623C73F-5B16-437B-ACF6-6F510668F3F8}" destId="{37DA8034-3770-44A7-B786-62EE55E7036D}" srcOrd="0" destOrd="0" presId="urn:microsoft.com/office/officeart/2005/8/layout/hList7"/>
    <dgm:cxn modelId="{FA8EE0CC-D6E6-452C-A6B7-6F0183D02778}" type="presOf" srcId="{87D31E82-29B4-4A9E-A909-B1390308D7A2}" destId="{BA51E501-9CB8-469D-89C5-324C8B512639}" srcOrd="1" destOrd="0" presId="urn:microsoft.com/office/officeart/2005/8/layout/hList7"/>
    <dgm:cxn modelId="{0EBBC6F7-645E-46B5-B86E-18F2D3686B1E}" type="presOf" srcId="{87D31E82-29B4-4A9E-A909-B1390308D7A2}" destId="{2B989FDD-B3FF-48D3-9F7F-35A360B1C11E}" srcOrd="0" destOrd="0" presId="urn:microsoft.com/office/officeart/2005/8/layout/hList7"/>
    <dgm:cxn modelId="{EF0586FE-F502-48CF-9AC4-DD28B8693B57}" type="presOf" srcId="{F31B4701-2C68-47EE-A474-8FACC627BC5F}" destId="{EB1DF99C-A085-42DC-9C03-BE537DE8AC20}" srcOrd="1" destOrd="0" presId="urn:microsoft.com/office/officeart/2005/8/layout/hList7"/>
    <dgm:cxn modelId="{41BBE3D4-02B8-47EF-8289-4028589206CD}" srcId="{E0C7BA0A-D541-45D5-8A27-297ED1F974B5}" destId="{55422A53-4E34-4EFF-AED1-87E096D238D1}" srcOrd="2" destOrd="0" parTransId="{6A4E5A90-8738-4108-8E4A-F0CCBAD9E5D3}" sibTransId="{1EBE0957-849A-4D17-8CB1-0D3BB02D3D1D}"/>
    <dgm:cxn modelId="{34F16757-667B-4787-BD63-000FED9E58BB}" type="presOf" srcId="{55422A53-4E34-4EFF-AED1-87E096D238D1}" destId="{E80486D2-61C2-4A2D-A579-0B3A58BEEA4F}" srcOrd="1" destOrd="0" presId="urn:microsoft.com/office/officeart/2005/8/layout/hList7"/>
    <dgm:cxn modelId="{D131C3A5-A2B9-4217-B380-6B864662E79E}" srcId="{E0C7BA0A-D541-45D5-8A27-297ED1F974B5}" destId="{87D31E82-29B4-4A9E-A909-B1390308D7A2}" srcOrd="7" destOrd="0" parTransId="{1DF3D748-D2DB-4E70-8DE2-B80866E47C4D}" sibTransId="{7AC999B1-388A-4F6B-A66B-8F21D39756B9}"/>
    <dgm:cxn modelId="{BB3D81B6-F047-474B-80ED-99BDCFF15E80}" type="presOf" srcId="{C4C386EF-FB19-4C46-8F06-A73D11CACFBF}" destId="{A68057E2-A345-4059-B888-3219CC81E04D}" srcOrd="1" destOrd="0" presId="urn:microsoft.com/office/officeart/2005/8/layout/hList7"/>
    <dgm:cxn modelId="{C8B33E90-5B77-4800-A92C-4472196E27D8}" type="presOf" srcId="{BA4D1FAA-5C1A-49DB-97E0-7D90534CB508}" destId="{1ED4EC96-D390-4A7F-A171-D5934D7C2AD2}" srcOrd="0" destOrd="0" presId="urn:microsoft.com/office/officeart/2005/8/layout/hList7"/>
    <dgm:cxn modelId="{240D559E-E65A-40AF-8093-1936461D1527}" type="presOf" srcId="{55422A53-4E34-4EFF-AED1-87E096D238D1}" destId="{9302C4D1-7494-45A8-846A-DEAE7939A11F}" srcOrd="0" destOrd="0" presId="urn:microsoft.com/office/officeart/2005/8/layout/hList7"/>
    <dgm:cxn modelId="{2E734288-9573-4819-8C13-F3070EB445D0}" type="presOf" srcId="{BA4D1FAA-5C1A-49DB-97E0-7D90534CB508}" destId="{00927A85-5783-4B2E-B3AB-9F98775D3DC9}" srcOrd="1" destOrd="0" presId="urn:microsoft.com/office/officeart/2005/8/layout/hList7"/>
    <dgm:cxn modelId="{6F9D90EB-E87F-4B6B-90F2-993B50DE14D4}" type="presParOf" srcId="{9C7BA040-6DD8-4AE6-9879-AB054A4578DF}" destId="{0A2666C5-7EBB-4A2C-9A64-6036CF4191D6}" srcOrd="0" destOrd="0" presId="urn:microsoft.com/office/officeart/2005/8/layout/hList7"/>
    <dgm:cxn modelId="{31AFC52F-FA34-4455-AABB-67EE8E101185}" type="presParOf" srcId="{9C7BA040-6DD8-4AE6-9879-AB054A4578DF}" destId="{30F483A3-4AB1-43B2-B4E0-BA4964045EF8}" srcOrd="1" destOrd="0" presId="urn:microsoft.com/office/officeart/2005/8/layout/hList7"/>
    <dgm:cxn modelId="{3486AB86-AB98-4763-B97E-4829851DFC1A}" type="presParOf" srcId="{30F483A3-4AB1-43B2-B4E0-BA4964045EF8}" destId="{E087F2CC-E44E-4D20-814C-B1D72C78E89F}" srcOrd="0" destOrd="0" presId="urn:microsoft.com/office/officeart/2005/8/layout/hList7"/>
    <dgm:cxn modelId="{4AE516E2-F572-43B8-8EAB-6714AC8E3EB2}" type="presParOf" srcId="{E087F2CC-E44E-4D20-814C-B1D72C78E89F}" destId="{F4F27A6E-5B76-4123-8BDA-FB8C5DC9965A}" srcOrd="0" destOrd="0" presId="urn:microsoft.com/office/officeart/2005/8/layout/hList7"/>
    <dgm:cxn modelId="{DC0A518C-5EF6-49C6-BF24-F3F5BA357B8A}" type="presParOf" srcId="{E087F2CC-E44E-4D20-814C-B1D72C78E89F}" destId="{EB1DF99C-A085-42DC-9C03-BE537DE8AC20}" srcOrd="1" destOrd="0" presId="urn:microsoft.com/office/officeart/2005/8/layout/hList7"/>
    <dgm:cxn modelId="{BCC9FF02-D445-4C71-88BA-BA8F8C691869}" type="presParOf" srcId="{E087F2CC-E44E-4D20-814C-B1D72C78E89F}" destId="{8D66576E-9018-45CD-ADC9-85D09CC29DFF}" srcOrd="2" destOrd="0" presId="urn:microsoft.com/office/officeart/2005/8/layout/hList7"/>
    <dgm:cxn modelId="{61720ACC-CD4D-4AE0-8A10-94A8C3C08B3C}" type="presParOf" srcId="{E087F2CC-E44E-4D20-814C-B1D72C78E89F}" destId="{6E0B06C9-F7A2-4BDD-8E91-D89806DBB325}" srcOrd="3" destOrd="0" presId="urn:microsoft.com/office/officeart/2005/8/layout/hList7"/>
    <dgm:cxn modelId="{9B31A431-2B84-40D3-A462-1D0160C491F7}" type="presParOf" srcId="{30F483A3-4AB1-43B2-B4E0-BA4964045EF8}" destId="{EFE3D9D3-4C6C-4395-8C25-1E55DE7BFE88}" srcOrd="1" destOrd="0" presId="urn:microsoft.com/office/officeart/2005/8/layout/hList7"/>
    <dgm:cxn modelId="{2B80B2A7-2A9C-4843-BFAB-36F55999B1F4}" type="presParOf" srcId="{30F483A3-4AB1-43B2-B4E0-BA4964045EF8}" destId="{5A9185C2-953E-478C-A31A-D5C09C82F5C3}" srcOrd="2" destOrd="0" presId="urn:microsoft.com/office/officeart/2005/8/layout/hList7"/>
    <dgm:cxn modelId="{389678E8-79FF-4AA1-A538-33297F9F8F9E}" type="presParOf" srcId="{5A9185C2-953E-478C-A31A-D5C09C82F5C3}" destId="{DC9C41DA-B20E-4A23-9F65-04F91962B49A}" srcOrd="0" destOrd="0" presId="urn:microsoft.com/office/officeart/2005/8/layout/hList7"/>
    <dgm:cxn modelId="{05C56A92-E662-4386-8638-B828F4B98709}" type="presParOf" srcId="{5A9185C2-953E-478C-A31A-D5C09C82F5C3}" destId="{A1724801-469E-465D-B47E-F80DEDF042BA}" srcOrd="1" destOrd="0" presId="urn:microsoft.com/office/officeart/2005/8/layout/hList7"/>
    <dgm:cxn modelId="{D2E22B0D-722B-4203-9307-97002325E99F}" type="presParOf" srcId="{5A9185C2-953E-478C-A31A-D5C09C82F5C3}" destId="{99388B94-16FF-4403-AD39-9E84D420B948}" srcOrd="2" destOrd="0" presId="urn:microsoft.com/office/officeart/2005/8/layout/hList7"/>
    <dgm:cxn modelId="{15EC66D8-D1A3-417E-9595-A769DE300633}" type="presParOf" srcId="{5A9185C2-953E-478C-A31A-D5C09C82F5C3}" destId="{D361AA64-2AF5-4964-BC8D-83DA045E63C1}" srcOrd="3" destOrd="0" presId="urn:microsoft.com/office/officeart/2005/8/layout/hList7"/>
    <dgm:cxn modelId="{85EFC3E2-2693-4AFB-8219-4E4479801D46}" type="presParOf" srcId="{30F483A3-4AB1-43B2-B4E0-BA4964045EF8}" destId="{506D67AD-E751-4740-A141-862BBF6B6E61}" srcOrd="3" destOrd="0" presId="urn:microsoft.com/office/officeart/2005/8/layout/hList7"/>
    <dgm:cxn modelId="{C375FC87-EA5B-4E1E-85CB-15AE21463074}" type="presParOf" srcId="{30F483A3-4AB1-43B2-B4E0-BA4964045EF8}" destId="{6E3716F6-5FD3-4CED-AAD3-5FD33CD53CB8}" srcOrd="4" destOrd="0" presId="urn:microsoft.com/office/officeart/2005/8/layout/hList7"/>
    <dgm:cxn modelId="{07AB091D-2DE4-4C6C-B2CE-4788D2CB9884}" type="presParOf" srcId="{6E3716F6-5FD3-4CED-AAD3-5FD33CD53CB8}" destId="{9302C4D1-7494-45A8-846A-DEAE7939A11F}" srcOrd="0" destOrd="0" presId="urn:microsoft.com/office/officeart/2005/8/layout/hList7"/>
    <dgm:cxn modelId="{B0E95141-BCFD-4A6E-89B4-5B4640F90CEE}" type="presParOf" srcId="{6E3716F6-5FD3-4CED-AAD3-5FD33CD53CB8}" destId="{E80486D2-61C2-4A2D-A579-0B3A58BEEA4F}" srcOrd="1" destOrd="0" presId="urn:microsoft.com/office/officeart/2005/8/layout/hList7"/>
    <dgm:cxn modelId="{973EDF16-CCCC-4C1E-B194-4650C0E7D622}" type="presParOf" srcId="{6E3716F6-5FD3-4CED-AAD3-5FD33CD53CB8}" destId="{91F25B63-D3E0-4758-90DD-3367011F6616}" srcOrd="2" destOrd="0" presId="urn:microsoft.com/office/officeart/2005/8/layout/hList7"/>
    <dgm:cxn modelId="{C75A8722-F009-438E-B446-2C7AF3E42945}" type="presParOf" srcId="{6E3716F6-5FD3-4CED-AAD3-5FD33CD53CB8}" destId="{048C93FF-AA91-424F-B1AE-8E75EBD65E1B}" srcOrd="3" destOrd="0" presId="urn:microsoft.com/office/officeart/2005/8/layout/hList7"/>
    <dgm:cxn modelId="{A911C386-DBDF-4010-BB36-D0081C73D59E}" type="presParOf" srcId="{30F483A3-4AB1-43B2-B4E0-BA4964045EF8}" destId="{C6629739-96DA-4AD6-B13F-AA2AF64BAF90}" srcOrd="5" destOrd="0" presId="urn:microsoft.com/office/officeart/2005/8/layout/hList7"/>
    <dgm:cxn modelId="{C8EEC1E4-1E2C-495E-AF74-F34D8D30CF73}" type="presParOf" srcId="{30F483A3-4AB1-43B2-B4E0-BA4964045EF8}" destId="{9E52C52E-845F-4E27-AB90-7B3E4B10AA30}" srcOrd="6" destOrd="0" presId="urn:microsoft.com/office/officeart/2005/8/layout/hList7"/>
    <dgm:cxn modelId="{2786BA05-5B67-4E55-AEF6-A7CA350E73BA}" type="presParOf" srcId="{9E52C52E-845F-4E27-AB90-7B3E4B10AA30}" destId="{F4A854D9-2591-40CE-954A-4FF204A43CEF}" srcOrd="0" destOrd="0" presId="urn:microsoft.com/office/officeart/2005/8/layout/hList7"/>
    <dgm:cxn modelId="{42812319-791D-49B2-84FC-78111701B236}" type="presParOf" srcId="{9E52C52E-845F-4E27-AB90-7B3E4B10AA30}" destId="{26C74D04-8868-4EAA-ABBA-DE3E75BAF812}" srcOrd="1" destOrd="0" presId="urn:microsoft.com/office/officeart/2005/8/layout/hList7"/>
    <dgm:cxn modelId="{8979C2AE-3F7D-43D4-986D-13F69F69A7F2}" type="presParOf" srcId="{9E52C52E-845F-4E27-AB90-7B3E4B10AA30}" destId="{A69EA11D-4C25-48A4-9CD1-F6324140A2E2}" srcOrd="2" destOrd="0" presId="urn:microsoft.com/office/officeart/2005/8/layout/hList7"/>
    <dgm:cxn modelId="{E237CCC6-EFC8-4908-9934-D77CD83236C1}" type="presParOf" srcId="{9E52C52E-845F-4E27-AB90-7B3E4B10AA30}" destId="{7CC52C21-1263-4215-A3E5-95EE3B1C99E3}" srcOrd="3" destOrd="0" presId="urn:microsoft.com/office/officeart/2005/8/layout/hList7"/>
    <dgm:cxn modelId="{17F66686-5DCA-41AD-9215-3DCC247BB04F}" type="presParOf" srcId="{30F483A3-4AB1-43B2-B4E0-BA4964045EF8}" destId="{956F48DF-BA44-484C-B6E0-96D76B2AD1F2}" srcOrd="7" destOrd="0" presId="urn:microsoft.com/office/officeart/2005/8/layout/hList7"/>
    <dgm:cxn modelId="{856E0442-6D93-4EA4-8A2C-EE448EC8F2E7}" type="presParOf" srcId="{30F483A3-4AB1-43B2-B4E0-BA4964045EF8}" destId="{9E61A149-2EC9-4C09-B644-497B3F0D2B41}" srcOrd="8" destOrd="0" presId="urn:microsoft.com/office/officeart/2005/8/layout/hList7"/>
    <dgm:cxn modelId="{558EC604-7695-4534-88AE-6B0C477C7376}" type="presParOf" srcId="{9E61A149-2EC9-4C09-B644-497B3F0D2B41}" destId="{1ED4EC96-D390-4A7F-A171-D5934D7C2AD2}" srcOrd="0" destOrd="0" presId="urn:microsoft.com/office/officeart/2005/8/layout/hList7"/>
    <dgm:cxn modelId="{39F1F0F1-6173-483B-964B-8B9F035AB73A}" type="presParOf" srcId="{9E61A149-2EC9-4C09-B644-497B3F0D2B41}" destId="{00927A85-5783-4B2E-B3AB-9F98775D3DC9}" srcOrd="1" destOrd="0" presId="urn:microsoft.com/office/officeart/2005/8/layout/hList7"/>
    <dgm:cxn modelId="{A95267B4-797F-4E7A-93D6-C9BD3AD57F58}" type="presParOf" srcId="{9E61A149-2EC9-4C09-B644-497B3F0D2B41}" destId="{749280BE-68EE-4D58-9BE0-E79D0030A0C4}" srcOrd="2" destOrd="0" presId="urn:microsoft.com/office/officeart/2005/8/layout/hList7"/>
    <dgm:cxn modelId="{F8C79C33-B5C5-4C02-A5D5-741AA0C2DD4B}" type="presParOf" srcId="{9E61A149-2EC9-4C09-B644-497B3F0D2B41}" destId="{E73816A5-3B71-4ED8-B152-C6FCDF7434A7}" srcOrd="3" destOrd="0" presId="urn:microsoft.com/office/officeart/2005/8/layout/hList7"/>
    <dgm:cxn modelId="{FDA74A32-EFF2-4CF6-A487-BC4CD9E6741D}" type="presParOf" srcId="{30F483A3-4AB1-43B2-B4E0-BA4964045EF8}" destId="{C056456F-CE26-4926-962D-1815261150B5}" srcOrd="9" destOrd="0" presId="urn:microsoft.com/office/officeart/2005/8/layout/hList7"/>
    <dgm:cxn modelId="{56E9F9A2-A92E-416A-81DB-77814519B30E}" type="presParOf" srcId="{30F483A3-4AB1-43B2-B4E0-BA4964045EF8}" destId="{D34700B4-C755-4C0C-B86C-2E5820FC1601}" srcOrd="10" destOrd="0" presId="urn:microsoft.com/office/officeart/2005/8/layout/hList7"/>
    <dgm:cxn modelId="{7EAA6CAC-7553-4DFE-B9EB-33026FDB0EF1}" type="presParOf" srcId="{D34700B4-C755-4C0C-B86C-2E5820FC1601}" destId="{E8C0BE27-1061-4591-AD2D-054011138F2C}" srcOrd="0" destOrd="0" presId="urn:microsoft.com/office/officeart/2005/8/layout/hList7"/>
    <dgm:cxn modelId="{7977C311-4141-4BE5-9E89-695311527DA8}" type="presParOf" srcId="{D34700B4-C755-4C0C-B86C-2E5820FC1601}" destId="{2F9F68A2-6DC1-4A45-ABEB-859F60969C86}" srcOrd="1" destOrd="0" presId="urn:microsoft.com/office/officeart/2005/8/layout/hList7"/>
    <dgm:cxn modelId="{32294626-EC7A-4271-8D69-4B5996C1E3FC}" type="presParOf" srcId="{D34700B4-C755-4C0C-B86C-2E5820FC1601}" destId="{D5C3B6AE-6ABB-43B0-A0B3-7FC836B00B07}" srcOrd="2" destOrd="0" presId="urn:microsoft.com/office/officeart/2005/8/layout/hList7"/>
    <dgm:cxn modelId="{0DC8DE72-5450-47BE-8A6B-F147BFFD653D}" type="presParOf" srcId="{D34700B4-C755-4C0C-B86C-2E5820FC1601}" destId="{04D4260E-4C15-4E78-BB69-6071EAC257CB}" srcOrd="3" destOrd="0" presId="urn:microsoft.com/office/officeart/2005/8/layout/hList7"/>
    <dgm:cxn modelId="{CB710A28-B764-4527-AB53-DF45FDE0E5A6}" type="presParOf" srcId="{30F483A3-4AB1-43B2-B4E0-BA4964045EF8}" destId="{37DA8034-3770-44A7-B786-62EE55E7036D}" srcOrd="11" destOrd="0" presId="urn:microsoft.com/office/officeart/2005/8/layout/hList7"/>
    <dgm:cxn modelId="{10D21C86-319F-4BBE-A167-9176B44E2CC8}" type="presParOf" srcId="{30F483A3-4AB1-43B2-B4E0-BA4964045EF8}" destId="{08371D0C-2ED8-4E81-BDFE-A40E8DCBA739}" srcOrd="12" destOrd="0" presId="urn:microsoft.com/office/officeart/2005/8/layout/hList7"/>
    <dgm:cxn modelId="{EDC1C31C-8CF9-4C57-AE38-D7D4B6161C15}" type="presParOf" srcId="{08371D0C-2ED8-4E81-BDFE-A40E8DCBA739}" destId="{48F2E9C2-C7E4-4CA8-8332-0F3D5A5EBBEF}" srcOrd="0" destOrd="0" presId="urn:microsoft.com/office/officeart/2005/8/layout/hList7"/>
    <dgm:cxn modelId="{D37D6C4A-DB70-4861-B0D0-5E95DCC70A6C}" type="presParOf" srcId="{08371D0C-2ED8-4E81-BDFE-A40E8DCBA739}" destId="{A68057E2-A345-4059-B888-3219CC81E04D}" srcOrd="1" destOrd="0" presId="urn:microsoft.com/office/officeart/2005/8/layout/hList7"/>
    <dgm:cxn modelId="{6BC0D7DB-66C8-4821-A8D1-143B40BF7358}" type="presParOf" srcId="{08371D0C-2ED8-4E81-BDFE-A40E8DCBA739}" destId="{4D8817D5-A7FC-466F-8311-91BB04CB0965}" srcOrd="2" destOrd="0" presId="urn:microsoft.com/office/officeart/2005/8/layout/hList7"/>
    <dgm:cxn modelId="{BDF4E416-ED48-4FDA-90BA-869067688E58}" type="presParOf" srcId="{08371D0C-2ED8-4E81-BDFE-A40E8DCBA739}" destId="{47B11D08-CD2F-4494-957A-3CAE1A613913}" srcOrd="3" destOrd="0" presId="urn:microsoft.com/office/officeart/2005/8/layout/hList7"/>
    <dgm:cxn modelId="{17845F07-0272-43CC-80CC-313EB4762558}" type="presParOf" srcId="{30F483A3-4AB1-43B2-B4E0-BA4964045EF8}" destId="{D0648EBE-3E0C-484F-88D5-4F207E61702E}" srcOrd="13" destOrd="0" presId="urn:microsoft.com/office/officeart/2005/8/layout/hList7"/>
    <dgm:cxn modelId="{9E1F83FE-4D7C-4470-BFD5-EC7059213F8E}" type="presParOf" srcId="{30F483A3-4AB1-43B2-B4E0-BA4964045EF8}" destId="{29CCF206-F7FA-4095-8DF5-1EA1EE24831D}" srcOrd="14" destOrd="0" presId="urn:microsoft.com/office/officeart/2005/8/layout/hList7"/>
    <dgm:cxn modelId="{92AF52DF-F1B5-4CF6-ABFF-FCD9B3C2C4C3}" type="presParOf" srcId="{29CCF206-F7FA-4095-8DF5-1EA1EE24831D}" destId="{2B989FDD-B3FF-48D3-9F7F-35A360B1C11E}" srcOrd="0" destOrd="0" presId="urn:microsoft.com/office/officeart/2005/8/layout/hList7"/>
    <dgm:cxn modelId="{DDB27CC3-F7F5-4818-924C-599F5BFC0260}" type="presParOf" srcId="{29CCF206-F7FA-4095-8DF5-1EA1EE24831D}" destId="{BA51E501-9CB8-469D-89C5-324C8B512639}" srcOrd="1" destOrd="0" presId="urn:microsoft.com/office/officeart/2005/8/layout/hList7"/>
    <dgm:cxn modelId="{EE855003-07EF-4903-8C40-F3477F430FE5}" type="presParOf" srcId="{29CCF206-F7FA-4095-8DF5-1EA1EE24831D}" destId="{53D9C925-C983-41C8-8FF5-DA2DCBB1FB3E}" srcOrd="2" destOrd="0" presId="urn:microsoft.com/office/officeart/2005/8/layout/hList7"/>
    <dgm:cxn modelId="{D6D630ED-6FF4-47D3-B8FD-E2CEF8E38D0B}" type="presParOf" srcId="{29CCF206-F7FA-4095-8DF5-1EA1EE24831D}" destId="{A77011A0-7872-48C6-8780-6C0E60A6DE4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41BC29-67BF-4D93-96A5-4F344D4E844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29A3350-2BBA-4E9D-8429-15325AA54A1E}">
      <dgm:prSet phldrT="[Text]"/>
      <dgm:spPr/>
      <dgm:t>
        <a:bodyPr/>
        <a:lstStyle/>
        <a:p>
          <a:r>
            <a:rPr lang="en-US" dirty="0" smtClean="0"/>
            <a:t>Childlessness</a:t>
          </a:r>
          <a:endParaRPr lang="en-US" dirty="0"/>
        </a:p>
      </dgm:t>
    </dgm:pt>
    <dgm:pt modelId="{5A681109-CCC8-41B5-BBC4-DF30973BDF2C}" type="parTrans" cxnId="{978D83FD-D5B5-4140-A99C-2A364A240002}">
      <dgm:prSet/>
      <dgm:spPr/>
      <dgm:t>
        <a:bodyPr/>
        <a:lstStyle/>
        <a:p>
          <a:endParaRPr lang="en-US"/>
        </a:p>
      </dgm:t>
    </dgm:pt>
    <dgm:pt modelId="{FE97678E-0527-4028-849B-840A71A049DF}" type="sibTrans" cxnId="{978D83FD-D5B5-4140-A99C-2A364A240002}">
      <dgm:prSet/>
      <dgm:spPr/>
      <dgm:t>
        <a:bodyPr/>
        <a:lstStyle/>
        <a:p>
          <a:endParaRPr lang="en-US"/>
        </a:p>
      </dgm:t>
    </dgm:pt>
    <dgm:pt modelId="{9E5049EE-B904-47F6-87D4-6E0247BD69DA}">
      <dgm:prSet phldrT="[Text]"/>
      <dgm:spPr/>
      <dgm:t>
        <a:bodyPr/>
        <a:lstStyle/>
        <a:p>
          <a:r>
            <a:rPr lang="en-US" dirty="0" smtClean="0"/>
            <a:t>Miscarriage</a:t>
          </a:r>
          <a:endParaRPr lang="en-US" dirty="0"/>
        </a:p>
      </dgm:t>
    </dgm:pt>
    <dgm:pt modelId="{27283859-7B42-408A-8653-67AF69838215}" type="parTrans" cxnId="{E779CBD6-9AD0-458B-9EA0-04F45C43AFC7}">
      <dgm:prSet/>
      <dgm:spPr/>
      <dgm:t>
        <a:bodyPr/>
        <a:lstStyle/>
        <a:p>
          <a:endParaRPr lang="en-US"/>
        </a:p>
      </dgm:t>
    </dgm:pt>
    <dgm:pt modelId="{9DEEB5FD-2B02-46FD-A2FC-730C2C999EDB}" type="sibTrans" cxnId="{E779CBD6-9AD0-458B-9EA0-04F45C43AFC7}">
      <dgm:prSet/>
      <dgm:spPr/>
      <dgm:t>
        <a:bodyPr/>
        <a:lstStyle/>
        <a:p>
          <a:endParaRPr lang="en-US"/>
        </a:p>
      </dgm:t>
    </dgm:pt>
    <dgm:pt modelId="{B3598A9F-ED81-43B2-9FC7-05B00D5C0EF6}">
      <dgm:prSet phldrT="[Text]"/>
      <dgm:spPr/>
      <dgm:t>
        <a:bodyPr/>
        <a:lstStyle/>
        <a:p>
          <a:r>
            <a:rPr lang="en-US" dirty="0" smtClean="0"/>
            <a:t>Brain Disease</a:t>
          </a:r>
          <a:endParaRPr lang="en-US" dirty="0"/>
        </a:p>
      </dgm:t>
    </dgm:pt>
    <dgm:pt modelId="{D280F4C8-3488-4367-BB8C-4F9C95461C13}" type="parTrans" cxnId="{CA70FF3F-76AF-457D-90B9-B123D8603CB9}">
      <dgm:prSet/>
      <dgm:spPr/>
      <dgm:t>
        <a:bodyPr/>
        <a:lstStyle/>
        <a:p>
          <a:endParaRPr lang="en-US"/>
        </a:p>
      </dgm:t>
    </dgm:pt>
    <dgm:pt modelId="{A38C296C-D48B-449F-9CD5-6AE7E39E28AB}" type="sibTrans" cxnId="{CA70FF3F-76AF-457D-90B9-B123D8603CB9}">
      <dgm:prSet/>
      <dgm:spPr/>
      <dgm:t>
        <a:bodyPr/>
        <a:lstStyle/>
        <a:p>
          <a:endParaRPr lang="en-US"/>
        </a:p>
      </dgm:t>
    </dgm:pt>
    <dgm:pt modelId="{F436A7F7-FD99-4DBF-A395-C49520555450}">
      <dgm:prSet phldrT="[Text]"/>
      <dgm:spPr/>
      <dgm:t>
        <a:bodyPr/>
        <a:lstStyle/>
        <a:p>
          <a:r>
            <a:rPr lang="en-US" dirty="0" smtClean="0"/>
            <a:t>Death</a:t>
          </a:r>
          <a:endParaRPr lang="en-US" dirty="0"/>
        </a:p>
      </dgm:t>
    </dgm:pt>
    <dgm:pt modelId="{698311C0-4106-4276-8C34-88959CC3B924}" type="parTrans" cxnId="{0E33E593-C8A8-457B-B632-85D39E14FCD5}">
      <dgm:prSet/>
      <dgm:spPr/>
      <dgm:t>
        <a:bodyPr/>
        <a:lstStyle/>
        <a:p>
          <a:endParaRPr lang="en-US"/>
        </a:p>
      </dgm:t>
    </dgm:pt>
    <dgm:pt modelId="{9B6E50CD-72D8-4A30-9431-97A23C5D6202}" type="sibTrans" cxnId="{0E33E593-C8A8-457B-B632-85D39E14FCD5}">
      <dgm:prSet/>
      <dgm:spPr/>
      <dgm:t>
        <a:bodyPr/>
        <a:lstStyle/>
        <a:p>
          <a:endParaRPr lang="en-US"/>
        </a:p>
      </dgm:t>
    </dgm:pt>
    <dgm:pt modelId="{7A9B2112-C153-4EC2-B6CE-3BE9769A6F43}" type="pres">
      <dgm:prSet presAssocID="{0341BC29-67BF-4D93-96A5-4F344D4E844E}" presName="vert0" presStyleCnt="0">
        <dgm:presLayoutVars>
          <dgm:dir val="rev"/>
          <dgm:animOne val="branch"/>
          <dgm:animLvl val="lvl"/>
        </dgm:presLayoutVars>
      </dgm:prSet>
      <dgm:spPr/>
      <dgm:t>
        <a:bodyPr/>
        <a:lstStyle/>
        <a:p>
          <a:endParaRPr lang="en-US"/>
        </a:p>
      </dgm:t>
    </dgm:pt>
    <dgm:pt modelId="{3BDD3B9C-779D-445E-8DA8-7AED39A2D501}" type="pres">
      <dgm:prSet presAssocID="{529A3350-2BBA-4E9D-8429-15325AA54A1E}" presName="thickLine" presStyleLbl="alignNode1" presStyleIdx="0" presStyleCnt="4"/>
      <dgm:spPr/>
    </dgm:pt>
    <dgm:pt modelId="{106B2639-389F-44E3-818D-73A8B6781058}" type="pres">
      <dgm:prSet presAssocID="{529A3350-2BBA-4E9D-8429-15325AA54A1E}" presName="horz1" presStyleCnt="0"/>
      <dgm:spPr/>
    </dgm:pt>
    <dgm:pt modelId="{2EC61BBC-5711-4A25-81A8-A0226F1B8BB5}" type="pres">
      <dgm:prSet presAssocID="{529A3350-2BBA-4E9D-8429-15325AA54A1E}" presName="tx1" presStyleLbl="revTx" presStyleIdx="0" presStyleCnt="4"/>
      <dgm:spPr/>
      <dgm:t>
        <a:bodyPr/>
        <a:lstStyle/>
        <a:p>
          <a:endParaRPr lang="en-US"/>
        </a:p>
      </dgm:t>
    </dgm:pt>
    <dgm:pt modelId="{4E258897-D202-468F-8058-38959014053E}" type="pres">
      <dgm:prSet presAssocID="{529A3350-2BBA-4E9D-8429-15325AA54A1E}" presName="vert1" presStyleCnt="0"/>
      <dgm:spPr/>
    </dgm:pt>
    <dgm:pt modelId="{22966B36-76E0-49E5-85A6-D0121EE7B6E9}" type="pres">
      <dgm:prSet presAssocID="{9E5049EE-B904-47F6-87D4-6E0247BD69DA}" presName="thickLine" presStyleLbl="alignNode1" presStyleIdx="1" presStyleCnt="4"/>
      <dgm:spPr/>
    </dgm:pt>
    <dgm:pt modelId="{555BC2E5-BAE5-4374-97C1-D61A9F3A0197}" type="pres">
      <dgm:prSet presAssocID="{9E5049EE-B904-47F6-87D4-6E0247BD69DA}" presName="horz1" presStyleCnt="0"/>
      <dgm:spPr/>
    </dgm:pt>
    <dgm:pt modelId="{576F3E87-0563-4A84-BC5C-0EB1710919A4}" type="pres">
      <dgm:prSet presAssocID="{9E5049EE-B904-47F6-87D4-6E0247BD69DA}" presName="tx1" presStyleLbl="revTx" presStyleIdx="1" presStyleCnt="4"/>
      <dgm:spPr/>
      <dgm:t>
        <a:bodyPr/>
        <a:lstStyle/>
        <a:p>
          <a:endParaRPr lang="en-US"/>
        </a:p>
      </dgm:t>
    </dgm:pt>
    <dgm:pt modelId="{56460166-38CF-48E5-95E7-571E911FA10E}" type="pres">
      <dgm:prSet presAssocID="{9E5049EE-B904-47F6-87D4-6E0247BD69DA}" presName="vert1" presStyleCnt="0"/>
      <dgm:spPr/>
    </dgm:pt>
    <dgm:pt modelId="{D4D7AD3C-B017-4313-B0FD-595BF08DBB12}" type="pres">
      <dgm:prSet presAssocID="{B3598A9F-ED81-43B2-9FC7-05B00D5C0EF6}" presName="thickLine" presStyleLbl="alignNode1" presStyleIdx="2" presStyleCnt="4"/>
      <dgm:spPr/>
    </dgm:pt>
    <dgm:pt modelId="{10EE2BE5-C2B5-4D84-A0DE-37D9E1578E35}" type="pres">
      <dgm:prSet presAssocID="{B3598A9F-ED81-43B2-9FC7-05B00D5C0EF6}" presName="horz1" presStyleCnt="0"/>
      <dgm:spPr/>
    </dgm:pt>
    <dgm:pt modelId="{C1EB4ECF-011E-4622-8037-EB481B7C3598}" type="pres">
      <dgm:prSet presAssocID="{B3598A9F-ED81-43B2-9FC7-05B00D5C0EF6}" presName="tx1" presStyleLbl="revTx" presStyleIdx="2" presStyleCnt="4"/>
      <dgm:spPr/>
      <dgm:t>
        <a:bodyPr/>
        <a:lstStyle/>
        <a:p>
          <a:endParaRPr lang="en-US"/>
        </a:p>
      </dgm:t>
    </dgm:pt>
    <dgm:pt modelId="{10332CDE-D9A1-4A45-AA93-2127095AA2F2}" type="pres">
      <dgm:prSet presAssocID="{B3598A9F-ED81-43B2-9FC7-05B00D5C0EF6}" presName="vert1" presStyleCnt="0"/>
      <dgm:spPr/>
    </dgm:pt>
    <dgm:pt modelId="{1F452000-56DD-4799-A80C-8CD31297D83F}" type="pres">
      <dgm:prSet presAssocID="{F436A7F7-FD99-4DBF-A395-C49520555450}" presName="thickLine" presStyleLbl="alignNode1" presStyleIdx="3" presStyleCnt="4"/>
      <dgm:spPr/>
    </dgm:pt>
    <dgm:pt modelId="{85A4EDD2-1789-4208-B652-258360198F05}" type="pres">
      <dgm:prSet presAssocID="{F436A7F7-FD99-4DBF-A395-C49520555450}" presName="horz1" presStyleCnt="0"/>
      <dgm:spPr/>
    </dgm:pt>
    <dgm:pt modelId="{55C7E113-2E00-4C2E-9D86-B66AE42A5D3C}" type="pres">
      <dgm:prSet presAssocID="{F436A7F7-FD99-4DBF-A395-C49520555450}" presName="tx1" presStyleLbl="revTx" presStyleIdx="3" presStyleCnt="4"/>
      <dgm:spPr/>
      <dgm:t>
        <a:bodyPr/>
        <a:lstStyle/>
        <a:p>
          <a:endParaRPr lang="en-US"/>
        </a:p>
      </dgm:t>
    </dgm:pt>
    <dgm:pt modelId="{521E0191-5AF4-4573-BF14-440ED08E8078}" type="pres">
      <dgm:prSet presAssocID="{F436A7F7-FD99-4DBF-A395-C49520555450}" presName="vert1" presStyleCnt="0"/>
      <dgm:spPr/>
    </dgm:pt>
  </dgm:ptLst>
  <dgm:cxnLst>
    <dgm:cxn modelId="{1D9C9A62-8F77-42C4-B333-63EAB97ACAAF}" type="presOf" srcId="{F436A7F7-FD99-4DBF-A395-C49520555450}" destId="{55C7E113-2E00-4C2E-9D86-B66AE42A5D3C}" srcOrd="0" destOrd="0" presId="urn:microsoft.com/office/officeart/2008/layout/LinedList"/>
    <dgm:cxn modelId="{CA70FF3F-76AF-457D-90B9-B123D8603CB9}" srcId="{0341BC29-67BF-4D93-96A5-4F344D4E844E}" destId="{B3598A9F-ED81-43B2-9FC7-05B00D5C0EF6}" srcOrd="2" destOrd="0" parTransId="{D280F4C8-3488-4367-BB8C-4F9C95461C13}" sibTransId="{A38C296C-D48B-449F-9CD5-6AE7E39E28AB}"/>
    <dgm:cxn modelId="{70EA1672-1E74-46E5-B50B-7CD69636B84D}" type="presOf" srcId="{9E5049EE-B904-47F6-87D4-6E0247BD69DA}" destId="{576F3E87-0563-4A84-BC5C-0EB1710919A4}" srcOrd="0" destOrd="0" presId="urn:microsoft.com/office/officeart/2008/layout/LinedList"/>
    <dgm:cxn modelId="{DE2F0D62-3824-4652-90FD-BFCC5D15E8AF}" type="presOf" srcId="{0341BC29-67BF-4D93-96A5-4F344D4E844E}" destId="{7A9B2112-C153-4EC2-B6CE-3BE9769A6F43}" srcOrd="0" destOrd="0" presId="urn:microsoft.com/office/officeart/2008/layout/LinedList"/>
    <dgm:cxn modelId="{E779CBD6-9AD0-458B-9EA0-04F45C43AFC7}" srcId="{0341BC29-67BF-4D93-96A5-4F344D4E844E}" destId="{9E5049EE-B904-47F6-87D4-6E0247BD69DA}" srcOrd="1" destOrd="0" parTransId="{27283859-7B42-408A-8653-67AF69838215}" sibTransId="{9DEEB5FD-2B02-46FD-A2FC-730C2C999EDB}"/>
    <dgm:cxn modelId="{978D83FD-D5B5-4140-A99C-2A364A240002}" srcId="{0341BC29-67BF-4D93-96A5-4F344D4E844E}" destId="{529A3350-2BBA-4E9D-8429-15325AA54A1E}" srcOrd="0" destOrd="0" parTransId="{5A681109-CCC8-41B5-BBC4-DF30973BDF2C}" sibTransId="{FE97678E-0527-4028-849B-840A71A049DF}"/>
    <dgm:cxn modelId="{94A02F74-BCA1-4957-8F5F-21BCBBB7B2F8}" type="presOf" srcId="{529A3350-2BBA-4E9D-8429-15325AA54A1E}" destId="{2EC61BBC-5711-4A25-81A8-A0226F1B8BB5}" srcOrd="0" destOrd="0" presId="urn:microsoft.com/office/officeart/2008/layout/LinedList"/>
    <dgm:cxn modelId="{0E33E593-C8A8-457B-B632-85D39E14FCD5}" srcId="{0341BC29-67BF-4D93-96A5-4F344D4E844E}" destId="{F436A7F7-FD99-4DBF-A395-C49520555450}" srcOrd="3" destOrd="0" parTransId="{698311C0-4106-4276-8C34-88959CC3B924}" sibTransId="{9B6E50CD-72D8-4A30-9431-97A23C5D6202}"/>
    <dgm:cxn modelId="{BA9CADDC-E9A2-4141-BE0D-707252B180AF}" type="presOf" srcId="{B3598A9F-ED81-43B2-9FC7-05B00D5C0EF6}" destId="{C1EB4ECF-011E-4622-8037-EB481B7C3598}" srcOrd="0" destOrd="0" presId="urn:microsoft.com/office/officeart/2008/layout/LinedList"/>
    <dgm:cxn modelId="{A0E60109-E57C-4F7E-8542-1D17D62A91B9}" type="presParOf" srcId="{7A9B2112-C153-4EC2-B6CE-3BE9769A6F43}" destId="{3BDD3B9C-779D-445E-8DA8-7AED39A2D501}" srcOrd="0" destOrd="0" presId="urn:microsoft.com/office/officeart/2008/layout/LinedList"/>
    <dgm:cxn modelId="{5A53D088-79AD-47DC-A5BA-02CFECDC2492}" type="presParOf" srcId="{7A9B2112-C153-4EC2-B6CE-3BE9769A6F43}" destId="{106B2639-389F-44E3-818D-73A8B6781058}" srcOrd="1" destOrd="0" presId="urn:microsoft.com/office/officeart/2008/layout/LinedList"/>
    <dgm:cxn modelId="{4230ADF0-36CF-4B25-B46D-3071DE327C15}" type="presParOf" srcId="{106B2639-389F-44E3-818D-73A8B6781058}" destId="{2EC61BBC-5711-4A25-81A8-A0226F1B8BB5}" srcOrd="0" destOrd="0" presId="urn:microsoft.com/office/officeart/2008/layout/LinedList"/>
    <dgm:cxn modelId="{AC0FBE79-39E3-404F-A2BB-60DCFDF8A3C9}" type="presParOf" srcId="{106B2639-389F-44E3-818D-73A8B6781058}" destId="{4E258897-D202-468F-8058-38959014053E}" srcOrd="1" destOrd="0" presId="urn:microsoft.com/office/officeart/2008/layout/LinedList"/>
    <dgm:cxn modelId="{327257B4-C1AD-4A30-B7D3-BFC9E066430F}" type="presParOf" srcId="{7A9B2112-C153-4EC2-B6CE-3BE9769A6F43}" destId="{22966B36-76E0-49E5-85A6-D0121EE7B6E9}" srcOrd="2" destOrd="0" presId="urn:microsoft.com/office/officeart/2008/layout/LinedList"/>
    <dgm:cxn modelId="{70DDA229-69D9-4C3B-ACD8-2C2A87B4BC35}" type="presParOf" srcId="{7A9B2112-C153-4EC2-B6CE-3BE9769A6F43}" destId="{555BC2E5-BAE5-4374-97C1-D61A9F3A0197}" srcOrd="3" destOrd="0" presId="urn:microsoft.com/office/officeart/2008/layout/LinedList"/>
    <dgm:cxn modelId="{F50B0515-CCC8-4229-8E75-0FEACF85006F}" type="presParOf" srcId="{555BC2E5-BAE5-4374-97C1-D61A9F3A0197}" destId="{576F3E87-0563-4A84-BC5C-0EB1710919A4}" srcOrd="0" destOrd="0" presId="urn:microsoft.com/office/officeart/2008/layout/LinedList"/>
    <dgm:cxn modelId="{503E1DEB-ACCC-44F2-A55E-EEE7587BD546}" type="presParOf" srcId="{555BC2E5-BAE5-4374-97C1-D61A9F3A0197}" destId="{56460166-38CF-48E5-95E7-571E911FA10E}" srcOrd="1" destOrd="0" presId="urn:microsoft.com/office/officeart/2008/layout/LinedList"/>
    <dgm:cxn modelId="{5D1DBC9F-1899-489B-8ABB-56892BDBB7C3}" type="presParOf" srcId="{7A9B2112-C153-4EC2-B6CE-3BE9769A6F43}" destId="{D4D7AD3C-B017-4313-B0FD-595BF08DBB12}" srcOrd="4" destOrd="0" presId="urn:microsoft.com/office/officeart/2008/layout/LinedList"/>
    <dgm:cxn modelId="{5F3D5688-E0DB-489D-9821-7ADD76AE8CB7}" type="presParOf" srcId="{7A9B2112-C153-4EC2-B6CE-3BE9769A6F43}" destId="{10EE2BE5-C2B5-4D84-A0DE-37D9E1578E35}" srcOrd="5" destOrd="0" presId="urn:microsoft.com/office/officeart/2008/layout/LinedList"/>
    <dgm:cxn modelId="{FDB97553-5C97-486C-B15E-F8EA37AA8239}" type="presParOf" srcId="{10EE2BE5-C2B5-4D84-A0DE-37D9E1578E35}" destId="{C1EB4ECF-011E-4622-8037-EB481B7C3598}" srcOrd="0" destOrd="0" presId="urn:microsoft.com/office/officeart/2008/layout/LinedList"/>
    <dgm:cxn modelId="{CA394DE5-3C2F-408E-85B7-DDF9334E4259}" type="presParOf" srcId="{10EE2BE5-C2B5-4D84-A0DE-37D9E1578E35}" destId="{10332CDE-D9A1-4A45-AA93-2127095AA2F2}" srcOrd="1" destOrd="0" presId="urn:microsoft.com/office/officeart/2008/layout/LinedList"/>
    <dgm:cxn modelId="{06FA088F-BCA0-440C-8429-26643D6F60E6}" type="presParOf" srcId="{7A9B2112-C153-4EC2-B6CE-3BE9769A6F43}" destId="{1F452000-56DD-4799-A80C-8CD31297D83F}" srcOrd="6" destOrd="0" presId="urn:microsoft.com/office/officeart/2008/layout/LinedList"/>
    <dgm:cxn modelId="{B023AB1D-7945-498D-A6F9-C1FEC72713D9}" type="presParOf" srcId="{7A9B2112-C153-4EC2-B6CE-3BE9769A6F43}" destId="{85A4EDD2-1789-4208-B652-258360198F05}" srcOrd="7" destOrd="0" presId="urn:microsoft.com/office/officeart/2008/layout/LinedList"/>
    <dgm:cxn modelId="{A3BD4967-1813-4F1C-97CB-084989E51F7A}" type="presParOf" srcId="{85A4EDD2-1789-4208-B652-258360198F05}" destId="{55C7E113-2E00-4C2E-9D86-B66AE42A5D3C}" srcOrd="0" destOrd="0" presId="urn:microsoft.com/office/officeart/2008/layout/LinedList"/>
    <dgm:cxn modelId="{1A20F5AF-186E-4855-9DD2-BBB3AFF5DF2A}" type="presParOf" srcId="{85A4EDD2-1789-4208-B652-258360198F05}" destId="{521E0191-5AF4-4573-BF14-440ED08E807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8CD53D-8212-41E1-8AD1-660E1A0C0F5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6EFAA98-EE94-46A9-8563-8CA1BCBBA278}">
      <dgm:prSet phldrT="[Text]"/>
      <dgm:spPr/>
      <dgm:t>
        <a:bodyPr/>
        <a:lstStyle/>
        <a:p>
          <a:r>
            <a:rPr lang="en-US" dirty="0" smtClean="0"/>
            <a:t>Heart Disease</a:t>
          </a:r>
          <a:endParaRPr lang="en-US" dirty="0"/>
        </a:p>
      </dgm:t>
    </dgm:pt>
    <dgm:pt modelId="{BC975FCB-C3AD-4634-9334-77519A8F4674}" type="parTrans" cxnId="{0FDC6DE6-2485-42D1-8E00-DD96ECB12D39}">
      <dgm:prSet/>
      <dgm:spPr/>
      <dgm:t>
        <a:bodyPr/>
        <a:lstStyle/>
        <a:p>
          <a:endParaRPr lang="en-US"/>
        </a:p>
      </dgm:t>
    </dgm:pt>
    <dgm:pt modelId="{F8B8E407-0B1D-48A4-AFDA-639F24CEAC1E}" type="sibTrans" cxnId="{0FDC6DE6-2485-42D1-8E00-DD96ECB12D39}">
      <dgm:prSet/>
      <dgm:spPr/>
      <dgm:t>
        <a:bodyPr/>
        <a:lstStyle/>
        <a:p>
          <a:endParaRPr lang="en-US"/>
        </a:p>
      </dgm:t>
    </dgm:pt>
    <dgm:pt modelId="{1EBA8C59-AB02-4983-A3C4-8B734B91B044}">
      <dgm:prSet phldrT="[Text]"/>
      <dgm:spPr/>
      <dgm:t>
        <a:bodyPr/>
        <a:lstStyle/>
        <a:p>
          <a:r>
            <a:rPr lang="en-US" dirty="0" smtClean="0"/>
            <a:t>Paralysis</a:t>
          </a:r>
          <a:endParaRPr lang="en-US" dirty="0"/>
        </a:p>
      </dgm:t>
    </dgm:pt>
    <dgm:pt modelId="{130B2701-4246-4EE4-BDFE-6676DEEBEFCB}" type="parTrans" cxnId="{4C6E5E89-00CB-4434-9292-16E56E41033C}">
      <dgm:prSet/>
      <dgm:spPr/>
      <dgm:t>
        <a:bodyPr/>
        <a:lstStyle/>
        <a:p>
          <a:endParaRPr lang="en-US"/>
        </a:p>
      </dgm:t>
    </dgm:pt>
    <dgm:pt modelId="{76DFE611-9652-4C63-AD4F-835CA05F3B79}" type="sibTrans" cxnId="{4C6E5E89-00CB-4434-9292-16E56E41033C}">
      <dgm:prSet/>
      <dgm:spPr/>
      <dgm:t>
        <a:bodyPr/>
        <a:lstStyle/>
        <a:p>
          <a:endParaRPr lang="en-US"/>
        </a:p>
      </dgm:t>
    </dgm:pt>
    <dgm:pt modelId="{EBD22B6D-9328-4418-828E-DD3FDE3AFA82}">
      <dgm:prSet phldrT="[Text]"/>
      <dgm:spPr/>
      <dgm:t>
        <a:bodyPr/>
        <a:lstStyle/>
        <a:p>
          <a:r>
            <a:rPr lang="en-US" dirty="0" smtClean="0"/>
            <a:t>Insanity</a:t>
          </a:r>
          <a:endParaRPr lang="en-US" dirty="0"/>
        </a:p>
      </dgm:t>
    </dgm:pt>
    <dgm:pt modelId="{CA2469FB-77F4-4936-8767-08E1F6C6CA55}" type="parTrans" cxnId="{D48D4F6D-AF24-47DE-8C77-C0FF6D62EF1F}">
      <dgm:prSet/>
      <dgm:spPr/>
      <dgm:t>
        <a:bodyPr/>
        <a:lstStyle/>
        <a:p>
          <a:endParaRPr lang="en-US"/>
        </a:p>
      </dgm:t>
    </dgm:pt>
    <dgm:pt modelId="{44292C6C-7DF5-4A1C-9137-322F268A1EB9}" type="sibTrans" cxnId="{D48D4F6D-AF24-47DE-8C77-C0FF6D62EF1F}">
      <dgm:prSet/>
      <dgm:spPr/>
      <dgm:t>
        <a:bodyPr/>
        <a:lstStyle/>
        <a:p>
          <a:endParaRPr lang="en-US"/>
        </a:p>
      </dgm:t>
    </dgm:pt>
    <dgm:pt modelId="{B7C8107F-E4A9-427E-8BB6-4D9403B876A9}">
      <dgm:prSet phldrT="[Text]"/>
      <dgm:spPr/>
      <dgm:t>
        <a:bodyPr/>
        <a:lstStyle/>
        <a:p>
          <a:r>
            <a:rPr lang="en-US" dirty="0" smtClean="0"/>
            <a:t>Other serious problems</a:t>
          </a:r>
          <a:endParaRPr lang="en-US" dirty="0"/>
        </a:p>
      </dgm:t>
    </dgm:pt>
    <dgm:pt modelId="{7B0E972C-749B-4616-A0AF-23564A9EA901}" type="parTrans" cxnId="{DD029A56-E57A-408F-891B-0A393AEBB64A}">
      <dgm:prSet/>
      <dgm:spPr/>
      <dgm:t>
        <a:bodyPr/>
        <a:lstStyle/>
        <a:p>
          <a:endParaRPr lang="en-US"/>
        </a:p>
      </dgm:t>
    </dgm:pt>
    <dgm:pt modelId="{24EED070-F9BF-41F4-9838-90661E88B31D}" type="sibTrans" cxnId="{DD029A56-E57A-408F-891B-0A393AEBB64A}">
      <dgm:prSet/>
      <dgm:spPr/>
      <dgm:t>
        <a:bodyPr/>
        <a:lstStyle/>
        <a:p>
          <a:endParaRPr lang="en-US"/>
        </a:p>
      </dgm:t>
    </dgm:pt>
    <dgm:pt modelId="{22D09C46-C548-4695-A5E6-EE19287A2ED8}">
      <dgm:prSet phldrT="[Text]"/>
      <dgm:spPr/>
      <dgm:t>
        <a:bodyPr/>
        <a:lstStyle/>
        <a:p>
          <a:r>
            <a:rPr lang="en-US" dirty="0" smtClean="0"/>
            <a:t>:</a:t>
          </a:r>
          <a:endParaRPr lang="en-US" dirty="0"/>
        </a:p>
      </dgm:t>
    </dgm:pt>
    <dgm:pt modelId="{2B21EE4F-4B26-4CFC-9EE1-DAC037B89310}" type="sibTrans" cxnId="{A3A2FB74-416B-4E4D-AA1D-94F386BAC90B}">
      <dgm:prSet/>
      <dgm:spPr/>
      <dgm:t>
        <a:bodyPr/>
        <a:lstStyle/>
        <a:p>
          <a:endParaRPr lang="en-US"/>
        </a:p>
      </dgm:t>
    </dgm:pt>
    <dgm:pt modelId="{425D5BEC-1977-4E31-B662-AA7BD84D3678}" type="parTrans" cxnId="{A3A2FB74-416B-4E4D-AA1D-94F386BAC90B}">
      <dgm:prSet/>
      <dgm:spPr/>
      <dgm:t>
        <a:bodyPr/>
        <a:lstStyle/>
        <a:p>
          <a:endParaRPr lang="en-US"/>
        </a:p>
      </dgm:t>
    </dgm:pt>
    <dgm:pt modelId="{A8F95479-3BA6-47BC-9327-A65430386026}" type="pres">
      <dgm:prSet presAssocID="{388CD53D-8212-41E1-8AD1-660E1A0C0F53}" presName="vert0" presStyleCnt="0">
        <dgm:presLayoutVars>
          <dgm:dir val="rev"/>
          <dgm:animOne val="branch"/>
          <dgm:animLvl val="lvl"/>
        </dgm:presLayoutVars>
      </dgm:prSet>
      <dgm:spPr/>
      <dgm:t>
        <a:bodyPr/>
        <a:lstStyle/>
        <a:p>
          <a:endParaRPr lang="en-US"/>
        </a:p>
      </dgm:t>
    </dgm:pt>
    <dgm:pt modelId="{00B297AA-6CBF-4D63-9D67-0A6584696128}" type="pres">
      <dgm:prSet presAssocID="{22D09C46-C548-4695-A5E6-EE19287A2ED8}" presName="thickLine" presStyleLbl="alignNode1" presStyleIdx="0" presStyleCnt="1"/>
      <dgm:spPr/>
    </dgm:pt>
    <dgm:pt modelId="{3BB9C29A-BB4B-4908-A886-1BC97354F607}" type="pres">
      <dgm:prSet presAssocID="{22D09C46-C548-4695-A5E6-EE19287A2ED8}" presName="horz1" presStyleCnt="0"/>
      <dgm:spPr/>
    </dgm:pt>
    <dgm:pt modelId="{9B7F1783-193F-4378-B9DA-2C7643CA88E4}" type="pres">
      <dgm:prSet presAssocID="{22D09C46-C548-4695-A5E6-EE19287A2ED8}" presName="tx1" presStyleLbl="revTx" presStyleIdx="0" presStyleCnt="5" custFlipVert="1" custScaleX="270833" custScaleY="16406"/>
      <dgm:spPr/>
      <dgm:t>
        <a:bodyPr/>
        <a:lstStyle/>
        <a:p>
          <a:endParaRPr lang="en-US"/>
        </a:p>
      </dgm:t>
    </dgm:pt>
    <dgm:pt modelId="{7223DD83-4355-48C3-87F4-EA8E96CD7514}" type="pres">
      <dgm:prSet presAssocID="{22D09C46-C548-4695-A5E6-EE19287A2ED8}" presName="vert1" presStyleCnt="0"/>
      <dgm:spPr/>
    </dgm:pt>
    <dgm:pt modelId="{AA74A6FA-7BD2-4571-B090-4828D5BFADE4}" type="pres">
      <dgm:prSet presAssocID="{B6EFAA98-EE94-46A9-8563-8CA1BCBBA278}" presName="vertSpace2a" presStyleCnt="0"/>
      <dgm:spPr/>
    </dgm:pt>
    <dgm:pt modelId="{1C474D59-0B2F-4C7A-B852-7AA3EAFEF59C}" type="pres">
      <dgm:prSet presAssocID="{B6EFAA98-EE94-46A9-8563-8CA1BCBBA278}" presName="horz2" presStyleCnt="0"/>
      <dgm:spPr/>
    </dgm:pt>
    <dgm:pt modelId="{D6E2D1DA-8278-4087-BA5E-D471910807CE}" type="pres">
      <dgm:prSet presAssocID="{B6EFAA98-EE94-46A9-8563-8CA1BCBBA278}" presName="horzSpace2" presStyleCnt="0"/>
      <dgm:spPr/>
    </dgm:pt>
    <dgm:pt modelId="{D259F761-A655-4B26-AE0D-E628423C5E7C}" type="pres">
      <dgm:prSet presAssocID="{B6EFAA98-EE94-46A9-8563-8CA1BCBBA278}" presName="tx2" presStyleLbl="revTx" presStyleIdx="1" presStyleCnt="5" custLinFactX="-25365" custLinFactY="-62478" custLinFactNeighborX="-100000" custLinFactNeighborY="-100000"/>
      <dgm:spPr/>
      <dgm:t>
        <a:bodyPr/>
        <a:lstStyle/>
        <a:p>
          <a:endParaRPr lang="en-US"/>
        </a:p>
      </dgm:t>
    </dgm:pt>
    <dgm:pt modelId="{E3EB3995-32E3-43B3-BA61-081A9FC69F70}" type="pres">
      <dgm:prSet presAssocID="{B6EFAA98-EE94-46A9-8563-8CA1BCBBA278}" presName="vert2" presStyleCnt="0"/>
      <dgm:spPr/>
    </dgm:pt>
    <dgm:pt modelId="{78C9707B-7ED9-4CF1-A5E9-1853D1D67BF8}" type="pres">
      <dgm:prSet presAssocID="{B6EFAA98-EE94-46A9-8563-8CA1BCBBA278}" presName="thinLine2b" presStyleLbl="callout" presStyleIdx="0" presStyleCnt="4"/>
      <dgm:spPr/>
    </dgm:pt>
    <dgm:pt modelId="{694925E9-EA64-4133-A0E5-887EB7D07FA4}" type="pres">
      <dgm:prSet presAssocID="{B6EFAA98-EE94-46A9-8563-8CA1BCBBA278}" presName="vertSpace2b" presStyleCnt="0"/>
      <dgm:spPr/>
    </dgm:pt>
    <dgm:pt modelId="{26E1682E-08A0-4AB2-9B6F-3E0475760A0D}" type="pres">
      <dgm:prSet presAssocID="{1EBA8C59-AB02-4983-A3C4-8B734B91B044}" presName="horz2" presStyleCnt="0"/>
      <dgm:spPr/>
    </dgm:pt>
    <dgm:pt modelId="{B29D7CF9-139E-4564-B443-685AF1946223}" type="pres">
      <dgm:prSet presAssocID="{1EBA8C59-AB02-4983-A3C4-8B734B91B044}" presName="horzSpace2" presStyleCnt="0"/>
      <dgm:spPr/>
    </dgm:pt>
    <dgm:pt modelId="{BED87976-6A49-46D0-BF32-F996190A7231}" type="pres">
      <dgm:prSet presAssocID="{1EBA8C59-AB02-4983-A3C4-8B734B91B044}" presName="tx2" presStyleLbl="revTx" presStyleIdx="2" presStyleCnt="5"/>
      <dgm:spPr/>
      <dgm:t>
        <a:bodyPr/>
        <a:lstStyle/>
        <a:p>
          <a:endParaRPr lang="en-US"/>
        </a:p>
      </dgm:t>
    </dgm:pt>
    <dgm:pt modelId="{56832DB5-A731-4058-B812-B694900DE942}" type="pres">
      <dgm:prSet presAssocID="{1EBA8C59-AB02-4983-A3C4-8B734B91B044}" presName="vert2" presStyleCnt="0"/>
      <dgm:spPr/>
    </dgm:pt>
    <dgm:pt modelId="{CF9E9E46-919D-4A76-92FB-EB3B6A0E8C89}" type="pres">
      <dgm:prSet presAssocID="{1EBA8C59-AB02-4983-A3C4-8B734B91B044}" presName="thinLine2b" presStyleLbl="callout" presStyleIdx="1" presStyleCnt="4"/>
      <dgm:spPr/>
    </dgm:pt>
    <dgm:pt modelId="{20F914FE-639A-4253-ADE9-5999395CD7BC}" type="pres">
      <dgm:prSet presAssocID="{1EBA8C59-AB02-4983-A3C4-8B734B91B044}" presName="vertSpace2b" presStyleCnt="0"/>
      <dgm:spPr/>
    </dgm:pt>
    <dgm:pt modelId="{5321C795-DE86-4592-9582-1ACC50B36FD5}" type="pres">
      <dgm:prSet presAssocID="{EBD22B6D-9328-4418-828E-DD3FDE3AFA82}" presName="horz2" presStyleCnt="0"/>
      <dgm:spPr/>
    </dgm:pt>
    <dgm:pt modelId="{23CF2E58-CF67-4B10-875B-C7710A09EECB}" type="pres">
      <dgm:prSet presAssocID="{EBD22B6D-9328-4418-828E-DD3FDE3AFA82}" presName="horzSpace2" presStyleCnt="0"/>
      <dgm:spPr/>
    </dgm:pt>
    <dgm:pt modelId="{96195DB2-669E-4930-8B02-770AA110E11E}" type="pres">
      <dgm:prSet presAssocID="{EBD22B6D-9328-4418-828E-DD3FDE3AFA82}" presName="tx2" presStyleLbl="revTx" presStyleIdx="3" presStyleCnt="5"/>
      <dgm:spPr/>
      <dgm:t>
        <a:bodyPr/>
        <a:lstStyle/>
        <a:p>
          <a:endParaRPr lang="en-US"/>
        </a:p>
      </dgm:t>
    </dgm:pt>
    <dgm:pt modelId="{D707A841-E905-4B6A-8D77-B8FF206338B3}" type="pres">
      <dgm:prSet presAssocID="{EBD22B6D-9328-4418-828E-DD3FDE3AFA82}" presName="vert2" presStyleCnt="0"/>
      <dgm:spPr/>
    </dgm:pt>
    <dgm:pt modelId="{F15789EF-AA87-422B-9BF8-CC67CE7006A9}" type="pres">
      <dgm:prSet presAssocID="{EBD22B6D-9328-4418-828E-DD3FDE3AFA82}" presName="thinLine2b" presStyleLbl="callout" presStyleIdx="2" presStyleCnt="4"/>
      <dgm:spPr/>
    </dgm:pt>
    <dgm:pt modelId="{89C77A90-4EE7-4ABD-AB1C-9C496304092E}" type="pres">
      <dgm:prSet presAssocID="{EBD22B6D-9328-4418-828E-DD3FDE3AFA82}" presName="vertSpace2b" presStyleCnt="0"/>
      <dgm:spPr/>
    </dgm:pt>
    <dgm:pt modelId="{3C99E5D1-75A6-43AC-8012-1302678203E8}" type="pres">
      <dgm:prSet presAssocID="{B7C8107F-E4A9-427E-8BB6-4D9403B876A9}" presName="horz2" presStyleCnt="0"/>
      <dgm:spPr/>
    </dgm:pt>
    <dgm:pt modelId="{1A4D4652-C0E0-4D91-B858-7EAF2E314D66}" type="pres">
      <dgm:prSet presAssocID="{B7C8107F-E4A9-427E-8BB6-4D9403B876A9}" presName="horzSpace2" presStyleCnt="0"/>
      <dgm:spPr/>
    </dgm:pt>
    <dgm:pt modelId="{5BC254B1-2861-4813-9AF2-881D4A124BD6}" type="pres">
      <dgm:prSet presAssocID="{B7C8107F-E4A9-427E-8BB6-4D9403B876A9}" presName="tx2" presStyleLbl="revTx" presStyleIdx="4" presStyleCnt="5"/>
      <dgm:spPr/>
      <dgm:t>
        <a:bodyPr/>
        <a:lstStyle/>
        <a:p>
          <a:endParaRPr lang="en-US"/>
        </a:p>
      </dgm:t>
    </dgm:pt>
    <dgm:pt modelId="{321CFC2C-447D-4894-8E7D-B579582E88F2}" type="pres">
      <dgm:prSet presAssocID="{B7C8107F-E4A9-427E-8BB6-4D9403B876A9}" presName="vert2" presStyleCnt="0"/>
      <dgm:spPr/>
    </dgm:pt>
    <dgm:pt modelId="{EE0AC6CD-4B95-48BC-8A57-5EFC6E5726B3}" type="pres">
      <dgm:prSet presAssocID="{B7C8107F-E4A9-427E-8BB6-4D9403B876A9}" presName="thinLine2b" presStyleLbl="callout" presStyleIdx="3" presStyleCnt="4"/>
      <dgm:spPr/>
    </dgm:pt>
    <dgm:pt modelId="{8C760226-2047-4E80-852F-F176CADE458F}" type="pres">
      <dgm:prSet presAssocID="{B7C8107F-E4A9-427E-8BB6-4D9403B876A9}" presName="vertSpace2b" presStyleCnt="0"/>
      <dgm:spPr/>
    </dgm:pt>
  </dgm:ptLst>
  <dgm:cxnLst>
    <dgm:cxn modelId="{C9149849-9F32-44F5-8C55-AE2A2D58032E}" type="presOf" srcId="{B6EFAA98-EE94-46A9-8563-8CA1BCBBA278}" destId="{D259F761-A655-4B26-AE0D-E628423C5E7C}" srcOrd="0" destOrd="0" presId="urn:microsoft.com/office/officeart/2008/layout/LinedList"/>
    <dgm:cxn modelId="{1B4F174F-1986-42A5-9532-D0364EDAF838}" type="presOf" srcId="{1EBA8C59-AB02-4983-A3C4-8B734B91B044}" destId="{BED87976-6A49-46D0-BF32-F996190A7231}" srcOrd="0" destOrd="0" presId="urn:microsoft.com/office/officeart/2008/layout/LinedList"/>
    <dgm:cxn modelId="{9FACDC7D-0760-486A-95DE-8CB323B6B7CA}" type="presOf" srcId="{EBD22B6D-9328-4418-828E-DD3FDE3AFA82}" destId="{96195DB2-669E-4930-8B02-770AA110E11E}" srcOrd="0" destOrd="0" presId="urn:microsoft.com/office/officeart/2008/layout/LinedList"/>
    <dgm:cxn modelId="{FDE4A071-67B3-4405-9CE4-BF05C389B727}" type="presOf" srcId="{388CD53D-8212-41E1-8AD1-660E1A0C0F53}" destId="{A8F95479-3BA6-47BC-9327-A65430386026}" srcOrd="0" destOrd="0" presId="urn:microsoft.com/office/officeart/2008/layout/LinedList"/>
    <dgm:cxn modelId="{D48D4F6D-AF24-47DE-8C77-C0FF6D62EF1F}" srcId="{22D09C46-C548-4695-A5E6-EE19287A2ED8}" destId="{EBD22B6D-9328-4418-828E-DD3FDE3AFA82}" srcOrd="2" destOrd="0" parTransId="{CA2469FB-77F4-4936-8767-08E1F6C6CA55}" sibTransId="{44292C6C-7DF5-4A1C-9137-322F268A1EB9}"/>
    <dgm:cxn modelId="{35A8498C-86D8-4E50-AA1F-CD006305BB83}" type="presOf" srcId="{B7C8107F-E4A9-427E-8BB6-4D9403B876A9}" destId="{5BC254B1-2861-4813-9AF2-881D4A124BD6}" srcOrd="0" destOrd="0" presId="urn:microsoft.com/office/officeart/2008/layout/LinedList"/>
    <dgm:cxn modelId="{A3A2FB74-416B-4E4D-AA1D-94F386BAC90B}" srcId="{388CD53D-8212-41E1-8AD1-660E1A0C0F53}" destId="{22D09C46-C548-4695-A5E6-EE19287A2ED8}" srcOrd="0" destOrd="0" parTransId="{425D5BEC-1977-4E31-B662-AA7BD84D3678}" sibTransId="{2B21EE4F-4B26-4CFC-9EE1-DAC037B89310}"/>
    <dgm:cxn modelId="{C107A77B-68E6-4D96-985C-638C7080F901}" type="presOf" srcId="{22D09C46-C548-4695-A5E6-EE19287A2ED8}" destId="{9B7F1783-193F-4378-B9DA-2C7643CA88E4}" srcOrd="0" destOrd="0" presId="urn:microsoft.com/office/officeart/2008/layout/LinedList"/>
    <dgm:cxn modelId="{DD029A56-E57A-408F-891B-0A393AEBB64A}" srcId="{22D09C46-C548-4695-A5E6-EE19287A2ED8}" destId="{B7C8107F-E4A9-427E-8BB6-4D9403B876A9}" srcOrd="3" destOrd="0" parTransId="{7B0E972C-749B-4616-A0AF-23564A9EA901}" sibTransId="{24EED070-F9BF-41F4-9838-90661E88B31D}"/>
    <dgm:cxn modelId="{4C6E5E89-00CB-4434-9292-16E56E41033C}" srcId="{22D09C46-C548-4695-A5E6-EE19287A2ED8}" destId="{1EBA8C59-AB02-4983-A3C4-8B734B91B044}" srcOrd="1" destOrd="0" parTransId="{130B2701-4246-4EE4-BDFE-6676DEEBEFCB}" sibTransId="{76DFE611-9652-4C63-AD4F-835CA05F3B79}"/>
    <dgm:cxn modelId="{0FDC6DE6-2485-42D1-8E00-DD96ECB12D39}" srcId="{22D09C46-C548-4695-A5E6-EE19287A2ED8}" destId="{B6EFAA98-EE94-46A9-8563-8CA1BCBBA278}" srcOrd="0" destOrd="0" parTransId="{BC975FCB-C3AD-4634-9334-77519A8F4674}" sibTransId="{F8B8E407-0B1D-48A4-AFDA-639F24CEAC1E}"/>
    <dgm:cxn modelId="{1A570AFE-35FF-4DBF-A7F7-64FEFEB40852}" type="presParOf" srcId="{A8F95479-3BA6-47BC-9327-A65430386026}" destId="{00B297AA-6CBF-4D63-9D67-0A6584696128}" srcOrd="0" destOrd="0" presId="urn:microsoft.com/office/officeart/2008/layout/LinedList"/>
    <dgm:cxn modelId="{5E340391-56BE-4380-B25A-D9445D3E0B1A}" type="presParOf" srcId="{A8F95479-3BA6-47BC-9327-A65430386026}" destId="{3BB9C29A-BB4B-4908-A886-1BC97354F607}" srcOrd="1" destOrd="0" presId="urn:microsoft.com/office/officeart/2008/layout/LinedList"/>
    <dgm:cxn modelId="{57458370-E15C-45E8-9EDF-0552D76C67A2}" type="presParOf" srcId="{3BB9C29A-BB4B-4908-A886-1BC97354F607}" destId="{9B7F1783-193F-4378-B9DA-2C7643CA88E4}" srcOrd="0" destOrd="0" presId="urn:microsoft.com/office/officeart/2008/layout/LinedList"/>
    <dgm:cxn modelId="{5500DFF9-DB4C-46B6-A16E-79CCB818E42F}" type="presParOf" srcId="{3BB9C29A-BB4B-4908-A886-1BC97354F607}" destId="{7223DD83-4355-48C3-87F4-EA8E96CD7514}" srcOrd="1" destOrd="0" presId="urn:microsoft.com/office/officeart/2008/layout/LinedList"/>
    <dgm:cxn modelId="{253CA7AB-F5B6-472B-8C2D-67331694EB1E}" type="presParOf" srcId="{7223DD83-4355-48C3-87F4-EA8E96CD7514}" destId="{AA74A6FA-7BD2-4571-B090-4828D5BFADE4}" srcOrd="0" destOrd="0" presId="urn:microsoft.com/office/officeart/2008/layout/LinedList"/>
    <dgm:cxn modelId="{59E3F79B-357D-4C30-8FC4-1A875A10CCCC}" type="presParOf" srcId="{7223DD83-4355-48C3-87F4-EA8E96CD7514}" destId="{1C474D59-0B2F-4C7A-B852-7AA3EAFEF59C}" srcOrd="1" destOrd="0" presId="urn:microsoft.com/office/officeart/2008/layout/LinedList"/>
    <dgm:cxn modelId="{9E27A698-2E63-4E92-B6C1-93053839D299}" type="presParOf" srcId="{1C474D59-0B2F-4C7A-B852-7AA3EAFEF59C}" destId="{D6E2D1DA-8278-4087-BA5E-D471910807CE}" srcOrd="0" destOrd="0" presId="urn:microsoft.com/office/officeart/2008/layout/LinedList"/>
    <dgm:cxn modelId="{799EC149-D983-4330-B396-5B5E3D33BD25}" type="presParOf" srcId="{1C474D59-0B2F-4C7A-B852-7AA3EAFEF59C}" destId="{D259F761-A655-4B26-AE0D-E628423C5E7C}" srcOrd="1" destOrd="0" presId="urn:microsoft.com/office/officeart/2008/layout/LinedList"/>
    <dgm:cxn modelId="{A00536D6-2379-4A0B-BFE1-06A711473106}" type="presParOf" srcId="{1C474D59-0B2F-4C7A-B852-7AA3EAFEF59C}" destId="{E3EB3995-32E3-43B3-BA61-081A9FC69F70}" srcOrd="2" destOrd="0" presId="urn:microsoft.com/office/officeart/2008/layout/LinedList"/>
    <dgm:cxn modelId="{CC92223D-5B24-481C-844C-317DF0BC0BA6}" type="presParOf" srcId="{7223DD83-4355-48C3-87F4-EA8E96CD7514}" destId="{78C9707B-7ED9-4CF1-A5E9-1853D1D67BF8}" srcOrd="2" destOrd="0" presId="urn:microsoft.com/office/officeart/2008/layout/LinedList"/>
    <dgm:cxn modelId="{00B106BA-CD9E-45B1-93F5-54AA4BE45A70}" type="presParOf" srcId="{7223DD83-4355-48C3-87F4-EA8E96CD7514}" destId="{694925E9-EA64-4133-A0E5-887EB7D07FA4}" srcOrd="3" destOrd="0" presId="urn:microsoft.com/office/officeart/2008/layout/LinedList"/>
    <dgm:cxn modelId="{CD7959FA-5528-4E85-952A-B0B022334D57}" type="presParOf" srcId="{7223DD83-4355-48C3-87F4-EA8E96CD7514}" destId="{26E1682E-08A0-4AB2-9B6F-3E0475760A0D}" srcOrd="4" destOrd="0" presId="urn:microsoft.com/office/officeart/2008/layout/LinedList"/>
    <dgm:cxn modelId="{B2BC5FD6-B48B-4F32-8315-F11CB6F2AC7F}" type="presParOf" srcId="{26E1682E-08A0-4AB2-9B6F-3E0475760A0D}" destId="{B29D7CF9-139E-4564-B443-685AF1946223}" srcOrd="0" destOrd="0" presId="urn:microsoft.com/office/officeart/2008/layout/LinedList"/>
    <dgm:cxn modelId="{FBA331E2-A5A9-43E9-995D-F7187B1E19A8}" type="presParOf" srcId="{26E1682E-08A0-4AB2-9B6F-3E0475760A0D}" destId="{BED87976-6A49-46D0-BF32-F996190A7231}" srcOrd="1" destOrd="0" presId="urn:microsoft.com/office/officeart/2008/layout/LinedList"/>
    <dgm:cxn modelId="{7C18227F-BBAB-4768-849E-6EAC8E683E33}" type="presParOf" srcId="{26E1682E-08A0-4AB2-9B6F-3E0475760A0D}" destId="{56832DB5-A731-4058-B812-B694900DE942}" srcOrd="2" destOrd="0" presId="urn:microsoft.com/office/officeart/2008/layout/LinedList"/>
    <dgm:cxn modelId="{A1CA3D94-E506-4874-911E-CEE9AB13AD8E}" type="presParOf" srcId="{7223DD83-4355-48C3-87F4-EA8E96CD7514}" destId="{CF9E9E46-919D-4A76-92FB-EB3B6A0E8C89}" srcOrd="5" destOrd="0" presId="urn:microsoft.com/office/officeart/2008/layout/LinedList"/>
    <dgm:cxn modelId="{0848FE19-584B-4173-B076-587B67D3A94C}" type="presParOf" srcId="{7223DD83-4355-48C3-87F4-EA8E96CD7514}" destId="{20F914FE-639A-4253-ADE9-5999395CD7BC}" srcOrd="6" destOrd="0" presId="urn:microsoft.com/office/officeart/2008/layout/LinedList"/>
    <dgm:cxn modelId="{434C9E2E-C5A4-4246-96C4-0E1587D3ABC6}" type="presParOf" srcId="{7223DD83-4355-48C3-87F4-EA8E96CD7514}" destId="{5321C795-DE86-4592-9582-1ACC50B36FD5}" srcOrd="7" destOrd="0" presId="urn:microsoft.com/office/officeart/2008/layout/LinedList"/>
    <dgm:cxn modelId="{4EA8457C-0968-48CA-B4FE-DFF7F625C639}" type="presParOf" srcId="{5321C795-DE86-4592-9582-1ACC50B36FD5}" destId="{23CF2E58-CF67-4B10-875B-C7710A09EECB}" srcOrd="0" destOrd="0" presId="urn:microsoft.com/office/officeart/2008/layout/LinedList"/>
    <dgm:cxn modelId="{4C00C677-78F4-4F67-8B48-B77780CB658D}" type="presParOf" srcId="{5321C795-DE86-4592-9582-1ACC50B36FD5}" destId="{96195DB2-669E-4930-8B02-770AA110E11E}" srcOrd="1" destOrd="0" presId="urn:microsoft.com/office/officeart/2008/layout/LinedList"/>
    <dgm:cxn modelId="{60920D10-018C-4140-ADA6-E1D684927B6F}" type="presParOf" srcId="{5321C795-DE86-4592-9582-1ACC50B36FD5}" destId="{D707A841-E905-4B6A-8D77-B8FF206338B3}" srcOrd="2" destOrd="0" presId="urn:microsoft.com/office/officeart/2008/layout/LinedList"/>
    <dgm:cxn modelId="{F5163C29-CDE5-49EC-A399-EE2C7E0ED7FF}" type="presParOf" srcId="{7223DD83-4355-48C3-87F4-EA8E96CD7514}" destId="{F15789EF-AA87-422B-9BF8-CC67CE7006A9}" srcOrd="8" destOrd="0" presId="urn:microsoft.com/office/officeart/2008/layout/LinedList"/>
    <dgm:cxn modelId="{AFE1CB4B-00F5-4471-83EC-A72A5E9FBE9C}" type="presParOf" srcId="{7223DD83-4355-48C3-87F4-EA8E96CD7514}" destId="{89C77A90-4EE7-4ABD-AB1C-9C496304092E}" srcOrd="9" destOrd="0" presId="urn:microsoft.com/office/officeart/2008/layout/LinedList"/>
    <dgm:cxn modelId="{86A558C5-938F-4AF4-B907-73FA7799EEF6}" type="presParOf" srcId="{7223DD83-4355-48C3-87F4-EA8E96CD7514}" destId="{3C99E5D1-75A6-43AC-8012-1302678203E8}" srcOrd="10" destOrd="0" presId="urn:microsoft.com/office/officeart/2008/layout/LinedList"/>
    <dgm:cxn modelId="{F949B0DC-C407-451C-BDBB-1603E54D579E}" type="presParOf" srcId="{3C99E5D1-75A6-43AC-8012-1302678203E8}" destId="{1A4D4652-C0E0-4D91-B858-7EAF2E314D66}" srcOrd="0" destOrd="0" presId="urn:microsoft.com/office/officeart/2008/layout/LinedList"/>
    <dgm:cxn modelId="{7A5474FA-19AB-430F-9BA1-F8E18B20E4B1}" type="presParOf" srcId="{3C99E5D1-75A6-43AC-8012-1302678203E8}" destId="{5BC254B1-2861-4813-9AF2-881D4A124BD6}" srcOrd="1" destOrd="0" presId="urn:microsoft.com/office/officeart/2008/layout/LinedList"/>
    <dgm:cxn modelId="{F94FD376-D5B5-4E00-9110-FF9ED266C6B2}" type="presParOf" srcId="{3C99E5D1-75A6-43AC-8012-1302678203E8}" destId="{321CFC2C-447D-4894-8E7D-B579582E88F2}" srcOrd="2" destOrd="0" presId="urn:microsoft.com/office/officeart/2008/layout/LinedList"/>
    <dgm:cxn modelId="{CCA3AAA8-6976-48F2-A96C-C8F10FEA3F96}" type="presParOf" srcId="{7223DD83-4355-48C3-87F4-EA8E96CD7514}" destId="{EE0AC6CD-4B95-48BC-8A57-5EFC6E5726B3}" srcOrd="11" destOrd="0" presId="urn:microsoft.com/office/officeart/2008/layout/LinedList"/>
    <dgm:cxn modelId="{50B0E803-BA1A-4517-A8F2-C84C52D05971}" type="presParOf" srcId="{7223DD83-4355-48C3-87F4-EA8E96CD7514}" destId="{8C760226-2047-4E80-852F-F176CADE458F}"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27A6E-5B76-4123-8BDA-FB8C5DC9965A}">
      <dsp:nvSpPr>
        <dsp:cNvPr id="0" name=""/>
        <dsp:cNvSpPr/>
      </dsp:nvSpPr>
      <dsp:spPr>
        <a:xfrm>
          <a:off x="3192" y="0"/>
          <a:ext cx="960140" cy="4378325"/>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vert270"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latin typeface="+mj-lt"/>
            </a:rPr>
            <a:t>NUTRITION</a:t>
          </a:r>
          <a:endParaRPr lang="en-US" sz="1000" kern="1200" dirty="0">
            <a:latin typeface="+mj-lt"/>
          </a:endParaRPr>
        </a:p>
      </dsp:txBody>
      <dsp:txXfrm>
        <a:off x="3192" y="1751330"/>
        <a:ext cx="960140" cy="1751330"/>
      </dsp:txXfrm>
    </dsp:sp>
    <dsp:sp modelId="{6E0B06C9-F7A2-4BDD-8E91-D89806DBB325}">
      <dsp:nvSpPr>
        <dsp:cNvPr id="0" name=""/>
        <dsp:cNvSpPr/>
      </dsp:nvSpPr>
      <dsp:spPr>
        <a:xfrm>
          <a:off x="31996" y="262699"/>
          <a:ext cx="902531" cy="14579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1">
          <a:scrgbClr r="0" g="0" b="0"/>
        </a:fillRef>
        <a:effectRef idx="3">
          <a:scrgbClr r="0" g="0" b="0"/>
        </a:effectRef>
        <a:fontRef idx="minor"/>
      </dsp:style>
    </dsp:sp>
    <dsp:sp modelId="{DC9C41DA-B20E-4A23-9F65-04F91962B49A}">
      <dsp:nvSpPr>
        <dsp:cNvPr id="0" name=""/>
        <dsp:cNvSpPr/>
      </dsp:nvSpPr>
      <dsp:spPr>
        <a:xfrm>
          <a:off x="992136" y="0"/>
          <a:ext cx="960140" cy="4378325"/>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vert270"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latin typeface="+mj-lt"/>
            </a:rPr>
            <a:t>EXERCISE</a:t>
          </a:r>
          <a:endParaRPr lang="en-US" sz="2000" kern="1200" dirty="0">
            <a:latin typeface="+mj-lt"/>
          </a:endParaRPr>
        </a:p>
      </dsp:txBody>
      <dsp:txXfrm>
        <a:off x="992136" y="1751330"/>
        <a:ext cx="960140" cy="1751330"/>
      </dsp:txXfrm>
    </dsp:sp>
    <dsp:sp modelId="{D361AA64-2AF5-4964-BC8D-83DA045E63C1}">
      <dsp:nvSpPr>
        <dsp:cNvPr id="0" name=""/>
        <dsp:cNvSpPr/>
      </dsp:nvSpPr>
      <dsp:spPr>
        <a:xfrm>
          <a:off x="1020941" y="262699"/>
          <a:ext cx="902531" cy="145798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2000" r="-72000"/>
          </a:stretch>
        </a:blip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1">
          <a:scrgbClr r="0" g="0" b="0"/>
        </a:fillRef>
        <a:effectRef idx="3">
          <a:scrgbClr r="0" g="0" b="0"/>
        </a:effectRef>
        <a:fontRef idx="minor"/>
      </dsp:style>
    </dsp:sp>
    <dsp:sp modelId="{9302C4D1-7494-45A8-846A-DEAE7939A11F}">
      <dsp:nvSpPr>
        <dsp:cNvPr id="0" name=""/>
        <dsp:cNvSpPr/>
      </dsp:nvSpPr>
      <dsp:spPr>
        <a:xfrm>
          <a:off x="1981081" y="0"/>
          <a:ext cx="960140" cy="4378325"/>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vert270"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WATER</a:t>
          </a:r>
          <a:endParaRPr lang="en-US" sz="2800" kern="1200" dirty="0">
            <a:latin typeface="+mj-lt"/>
          </a:endParaRPr>
        </a:p>
      </dsp:txBody>
      <dsp:txXfrm>
        <a:off x="1981081" y="1751330"/>
        <a:ext cx="960140" cy="1751330"/>
      </dsp:txXfrm>
    </dsp:sp>
    <dsp:sp modelId="{048C93FF-AA91-424F-B1AE-8E75EBD65E1B}">
      <dsp:nvSpPr>
        <dsp:cNvPr id="0" name=""/>
        <dsp:cNvSpPr/>
      </dsp:nvSpPr>
      <dsp:spPr>
        <a:xfrm>
          <a:off x="2009885" y="262699"/>
          <a:ext cx="902531" cy="145798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1">
          <a:scrgbClr r="0" g="0" b="0"/>
        </a:fillRef>
        <a:effectRef idx="3">
          <a:scrgbClr r="0" g="0" b="0"/>
        </a:effectRef>
        <a:fontRef idx="minor"/>
      </dsp:style>
    </dsp:sp>
    <dsp:sp modelId="{F4A854D9-2591-40CE-954A-4FF204A43CEF}">
      <dsp:nvSpPr>
        <dsp:cNvPr id="0" name=""/>
        <dsp:cNvSpPr/>
      </dsp:nvSpPr>
      <dsp:spPr>
        <a:xfrm>
          <a:off x="2970026" y="0"/>
          <a:ext cx="960140" cy="4378325"/>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vert270"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latin typeface="+mj-lt"/>
            </a:rPr>
            <a:t>SUNLIGHT</a:t>
          </a:r>
          <a:endParaRPr lang="en-US" sz="2000" kern="1200" dirty="0">
            <a:latin typeface="+mj-lt"/>
          </a:endParaRPr>
        </a:p>
      </dsp:txBody>
      <dsp:txXfrm>
        <a:off x="2970026" y="1751330"/>
        <a:ext cx="960140" cy="1751330"/>
      </dsp:txXfrm>
    </dsp:sp>
    <dsp:sp modelId="{7CC52C21-1263-4215-A3E5-95EE3B1C99E3}">
      <dsp:nvSpPr>
        <dsp:cNvPr id="0" name=""/>
        <dsp:cNvSpPr/>
      </dsp:nvSpPr>
      <dsp:spPr>
        <a:xfrm>
          <a:off x="2998830" y="262699"/>
          <a:ext cx="902531" cy="145798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0" r="-50000"/>
          </a:stretch>
        </a:blip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1">
          <a:scrgbClr r="0" g="0" b="0"/>
        </a:fillRef>
        <a:effectRef idx="3">
          <a:scrgbClr r="0" g="0" b="0"/>
        </a:effectRef>
        <a:fontRef idx="minor"/>
      </dsp:style>
    </dsp:sp>
    <dsp:sp modelId="{1ED4EC96-D390-4A7F-A171-D5934D7C2AD2}">
      <dsp:nvSpPr>
        <dsp:cNvPr id="0" name=""/>
        <dsp:cNvSpPr/>
      </dsp:nvSpPr>
      <dsp:spPr>
        <a:xfrm>
          <a:off x="3958970" y="0"/>
          <a:ext cx="960140" cy="4378325"/>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vert270"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latin typeface="+mj-lt"/>
            </a:rPr>
            <a:t>TEMPERANCE</a:t>
          </a:r>
          <a:endParaRPr lang="en-US" sz="2400" kern="1200" dirty="0">
            <a:latin typeface="+mj-lt"/>
          </a:endParaRPr>
        </a:p>
      </dsp:txBody>
      <dsp:txXfrm>
        <a:off x="3958970" y="1751330"/>
        <a:ext cx="960140" cy="1751330"/>
      </dsp:txXfrm>
    </dsp:sp>
    <dsp:sp modelId="{E73816A5-3B71-4ED8-B152-C6FCDF7434A7}">
      <dsp:nvSpPr>
        <dsp:cNvPr id="0" name=""/>
        <dsp:cNvSpPr/>
      </dsp:nvSpPr>
      <dsp:spPr>
        <a:xfrm>
          <a:off x="3987774" y="262699"/>
          <a:ext cx="902531" cy="145798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1">
          <a:scrgbClr r="0" g="0" b="0"/>
        </a:fillRef>
        <a:effectRef idx="3">
          <a:scrgbClr r="0" g="0" b="0"/>
        </a:effectRef>
        <a:fontRef idx="minor"/>
      </dsp:style>
    </dsp:sp>
    <dsp:sp modelId="{E8C0BE27-1061-4591-AD2D-054011138F2C}">
      <dsp:nvSpPr>
        <dsp:cNvPr id="0" name=""/>
        <dsp:cNvSpPr/>
      </dsp:nvSpPr>
      <dsp:spPr>
        <a:xfrm>
          <a:off x="4947915" y="0"/>
          <a:ext cx="960140" cy="4378325"/>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vert270"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AIR</a:t>
          </a:r>
          <a:endParaRPr lang="en-US" sz="2800" kern="1200" dirty="0">
            <a:latin typeface="+mj-lt"/>
          </a:endParaRPr>
        </a:p>
      </dsp:txBody>
      <dsp:txXfrm>
        <a:off x="4947915" y="1751330"/>
        <a:ext cx="960140" cy="1751330"/>
      </dsp:txXfrm>
    </dsp:sp>
    <dsp:sp modelId="{04D4260E-4C15-4E78-BB69-6071EAC257CB}">
      <dsp:nvSpPr>
        <dsp:cNvPr id="0" name=""/>
        <dsp:cNvSpPr/>
      </dsp:nvSpPr>
      <dsp:spPr>
        <a:xfrm>
          <a:off x="4976719" y="262699"/>
          <a:ext cx="902531" cy="1457982"/>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58000" r="-58000"/>
          </a:stretch>
        </a:blip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1">
          <a:scrgbClr r="0" g="0" b="0"/>
        </a:fillRef>
        <a:effectRef idx="3">
          <a:scrgbClr r="0" g="0" b="0"/>
        </a:effectRef>
        <a:fontRef idx="minor"/>
      </dsp:style>
    </dsp:sp>
    <dsp:sp modelId="{48F2E9C2-C7E4-4CA8-8332-0F3D5A5EBBEF}">
      <dsp:nvSpPr>
        <dsp:cNvPr id="0" name=""/>
        <dsp:cNvSpPr/>
      </dsp:nvSpPr>
      <dsp:spPr>
        <a:xfrm>
          <a:off x="5936859" y="0"/>
          <a:ext cx="960140" cy="4378325"/>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vert270"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REST</a:t>
          </a:r>
          <a:endParaRPr lang="en-US" sz="2800" kern="1200" dirty="0">
            <a:latin typeface="+mj-lt"/>
          </a:endParaRPr>
        </a:p>
      </dsp:txBody>
      <dsp:txXfrm>
        <a:off x="5936859" y="1751330"/>
        <a:ext cx="960140" cy="1751330"/>
      </dsp:txXfrm>
    </dsp:sp>
    <dsp:sp modelId="{47B11D08-CD2F-4494-957A-3CAE1A613913}">
      <dsp:nvSpPr>
        <dsp:cNvPr id="0" name=""/>
        <dsp:cNvSpPr/>
      </dsp:nvSpPr>
      <dsp:spPr>
        <a:xfrm>
          <a:off x="5965663" y="262699"/>
          <a:ext cx="902531" cy="1457982"/>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63000" r="-63000"/>
          </a:stretch>
        </a:blip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1">
          <a:scrgbClr r="0" g="0" b="0"/>
        </a:fillRef>
        <a:effectRef idx="3">
          <a:scrgbClr r="0" g="0" b="0"/>
        </a:effectRef>
        <a:fontRef idx="minor"/>
      </dsp:style>
    </dsp:sp>
    <dsp:sp modelId="{2B989FDD-B3FF-48D3-9F7F-35A360B1C11E}">
      <dsp:nvSpPr>
        <dsp:cNvPr id="0" name=""/>
        <dsp:cNvSpPr/>
      </dsp:nvSpPr>
      <dsp:spPr>
        <a:xfrm>
          <a:off x="6925804" y="0"/>
          <a:ext cx="960140" cy="4378325"/>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vert270"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latin typeface="+mj-lt"/>
            </a:rPr>
            <a:t>TRUST</a:t>
          </a:r>
          <a:r>
            <a:rPr lang="en-US" sz="1200" kern="1200" dirty="0" smtClean="0">
              <a:latin typeface="+mj-lt"/>
            </a:rPr>
            <a:t> </a:t>
          </a:r>
          <a:r>
            <a:rPr lang="en-US" sz="2000" kern="1200" dirty="0" smtClean="0">
              <a:latin typeface="+mj-lt"/>
            </a:rPr>
            <a:t>IN GOD</a:t>
          </a:r>
          <a:endParaRPr lang="en-US" sz="2000" kern="1200" dirty="0">
            <a:latin typeface="+mj-lt"/>
          </a:endParaRPr>
        </a:p>
      </dsp:txBody>
      <dsp:txXfrm>
        <a:off x="6925804" y="1751330"/>
        <a:ext cx="960140" cy="1751330"/>
      </dsp:txXfrm>
    </dsp:sp>
    <dsp:sp modelId="{A77011A0-7872-48C6-8780-6C0E60A6DE48}">
      <dsp:nvSpPr>
        <dsp:cNvPr id="0" name=""/>
        <dsp:cNvSpPr/>
      </dsp:nvSpPr>
      <dsp:spPr>
        <a:xfrm>
          <a:off x="6954608" y="262699"/>
          <a:ext cx="902531" cy="1457982"/>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42000" r="-42000"/>
          </a:stretch>
        </a:blip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1">
          <a:scrgbClr r="0" g="0" b="0"/>
        </a:fillRef>
        <a:effectRef idx="3">
          <a:scrgbClr r="0" g="0" b="0"/>
        </a:effectRef>
        <a:fontRef idx="minor"/>
      </dsp:style>
    </dsp:sp>
    <dsp:sp modelId="{0A2666C5-7EBB-4A2C-9A64-6036CF4191D6}">
      <dsp:nvSpPr>
        <dsp:cNvPr id="0" name=""/>
        <dsp:cNvSpPr/>
      </dsp:nvSpPr>
      <dsp:spPr>
        <a:xfrm>
          <a:off x="315565" y="3502660"/>
          <a:ext cx="7258006" cy="656748"/>
        </a:xfrm>
        <a:prstGeom prst="leftRightArrow">
          <a:avLst/>
        </a:prstGeom>
        <a:gradFill rotWithShape="0">
          <a:gsLst>
            <a:gs pos="0">
              <a:schemeClr val="accent1">
                <a:tint val="60000"/>
                <a:hueOff val="0"/>
                <a:satOff val="0"/>
                <a:lumOff val="0"/>
                <a:alphaOff val="0"/>
                <a:shade val="45000"/>
                <a:satMod val="155000"/>
              </a:schemeClr>
            </a:gs>
            <a:gs pos="60000">
              <a:schemeClr val="accent1">
                <a:tint val="60000"/>
                <a:hueOff val="0"/>
                <a:satOff val="0"/>
                <a:lumOff val="0"/>
                <a:alphaOff val="0"/>
                <a:shade val="95000"/>
                <a:satMod val="150000"/>
              </a:schemeClr>
            </a:gs>
            <a:gs pos="100000">
              <a:schemeClr val="accent1">
                <a:tint val="6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D3B9C-779D-445E-8DA8-7AED39A2D501}">
      <dsp:nvSpPr>
        <dsp:cNvPr id="0" name=""/>
        <dsp:cNvSpPr/>
      </dsp:nvSpPr>
      <dsp:spPr>
        <a:xfrm>
          <a:off x="0" y="0"/>
          <a:ext cx="4754563" cy="0"/>
        </a:xfrm>
        <a:prstGeom prst="line">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C61BBC-5711-4A25-81A8-A0226F1B8BB5}">
      <dsp:nvSpPr>
        <dsp:cNvPr id="0" name=""/>
        <dsp:cNvSpPr/>
      </dsp:nvSpPr>
      <dsp:spPr>
        <a:xfrm>
          <a:off x="0" y="0"/>
          <a:ext cx="4754563"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a:lnSpc>
              <a:spcPct val="90000"/>
            </a:lnSpc>
            <a:spcBef>
              <a:spcPct val="0"/>
            </a:spcBef>
            <a:spcAft>
              <a:spcPct val="35000"/>
            </a:spcAft>
          </a:pPr>
          <a:r>
            <a:rPr lang="en-US" sz="4700" kern="1200" dirty="0" smtClean="0"/>
            <a:t>Childlessness</a:t>
          </a:r>
          <a:endParaRPr lang="en-US" sz="4700" kern="1200" dirty="0"/>
        </a:p>
      </dsp:txBody>
      <dsp:txXfrm>
        <a:off x="0" y="0"/>
        <a:ext cx="4754563" cy="1016000"/>
      </dsp:txXfrm>
    </dsp:sp>
    <dsp:sp modelId="{22966B36-76E0-49E5-85A6-D0121EE7B6E9}">
      <dsp:nvSpPr>
        <dsp:cNvPr id="0" name=""/>
        <dsp:cNvSpPr/>
      </dsp:nvSpPr>
      <dsp:spPr>
        <a:xfrm>
          <a:off x="0" y="1016000"/>
          <a:ext cx="4754563" cy="0"/>
        </a:xfrm>
        <a:prstGeom prst="line">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6F3E87-0563-4A84-BC5C-0EB1710919A4}">
      <dsp:nvSpPr>
        <dsp:cNvPr id="0" name=""/>
        <dsp:cNvSpPr/>
      </dsp:nvSpPr>
      <dsp:spPr>
        <a:xfrm>
          <a:off x="0" y="1016000"/>
          <a:ext cx="4754563"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a:lnSpc>
              <a:spcPct val="90000"/>
            </a:lnSpc>
            <a:spcBef>
              <a:spcPct val="0"/>
            </a:spcBef>
            <a:spcAft>
              <a:spcPct val="35000"/>
            </a:spcAft>
          </a:pPr>
          <a:r>
            <a:rPr lang="en-US" sz="4700" kern="1200" dirty="0" smtClean="0"/>
            <a:t>Miscarriage</a:t>
          </a:r>
          <a:endParaRPr lang="en-US" sz="4700" kern="1200" dirty="0"/>
        </a:p>
      </dsp:txBody>
      <dsp:txXfrm>
        <a:off x="0" y="1016000"/>
        <a:ext cx="4754563" cy="1016000"/>
      </dsp:txXfrm>
    </dsp:sp>
    <dsp:sp modelId="{D4D7AD3C-B017-4313-B0FD-595BF08DBB12}">
      <dsp:nvSpPr>
        <dsp:cNvPr id="0" name=""/>
        <dsp:cNvSpPr/>
      </dsp:nvSpPr>
      <dsp:spPr>
        <a:xfrm>
          <a:off x="0" y="2032000"/>
          <a:ext cx="4754563" cy="0"/>
        </a:xfrm>
        <a:prstGeom prst="line">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EB4ECF-011E-4622-8037-EB481B7C3598}">
      <dsp:nvSpPr>
        <dsp:cNvPr id="0" name=""/>
        <dsp:cNvSpPr/>
      </dsp:nvSpPr>
      <dsp:spPr>
        <a:xfrm>
          <a:off x="0" y="2032000"/>
          <a:ext cx="4754563"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a:lnSpc>
              <a:spcPct val="90000"/>
            </a:lnSpc>
            <a:spcBef>
              <a:spcPct val="0"/>
            </a:spcBef>
            <a:spcAft>
              <a:spcPct val="35000"/>
            </a:spcAft>
          </a:pPr>
          <a:r>
            <a:rPr lang="en-US" sz="4700" kern="1200" dirty="0" smtClean="0"/>
            <a:t>Brain Disease</a:t>
          </a:r>
          <a:endParaRPr lang="en-US" sz="4700" kern="1200" dirty="0"/>
        </a:p>
      </dsp:txBody>
      <dsp:txXfrm>
        <a:off x="0" y="2032000"/>
        <a:ext cx="4754563" cy="1016000"/>
      </dsp:txXfrm>
    </dsp:sp>
    <dsp:sp modelId="{1F452000-56DD-4799-A80C-8CD31297D83F}">
      <dsp:nvSpPr>
        <dsp:cNvPr id="0" name=""/>
        <dsp:cNvSpPr/>
      </dsp:nvSpPr>
      <dsp:spPr>
        <a:xfrm>
          <a:off x="0" y="3047999"/>
          <a:ext cx="4754563" cy="0"/>
        </a:xfrm>
        <a:prstGeom prst="line">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C7E113-2E00-4C2E-9D86-B66AE42A5D3C}">
      <dsp:nvSpPr>
        <dsp:cNvPr id="0" name=""/>
        <dsp:cNvSpPr/>
      </dsp:nvSpPr>
      <dsp:spPr>
        <a:xfrm>
          <a:off x="0" y="3047999"/>
          <a:ext cx="4754563"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a:lnSpc>
              <a:spcPct val="90000"/>
            </a:lnSpc>
            <a:spcBef>
              <a:spcPct val="0"/>
            </a:spcBef>
            <a:spcAft>
              <a:spcPct val="35000"/>
            </a:spcAft>
          </a:pPr>
          <a:r>
            <a:rPr lang="en-US" sz="4700" kern="1200" dirty="0" smtClean="0"/>
            <a:t>Death</a:t>
          </a:r>
          <a:endParaRPr lang="en-US" sz="4700" kern="1200" dirty="0"/>
        </a:p>
      </dsp:txBody>
      <dsp:txXfrm>
        <a:off x="0" y="3047999"/>
        <a:ext cx="4754563" cy="101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297AA-6CBF-4D63-9D67-0A6584696128}">
      <dsp:nvSpPr>
        <dsp:cNvPr id="0" name=""/>
        <dsp:cNvSpPr/>
      </dsp:nvSpPr>
      <dsp:spPr>
        <a:xfrm>
          <a:off x="0" y="1612"/>
          <a:ext cx="6096000" cy="0"/>
        </a:xfrm>
        <a:prstGeom prst="line">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7F1783-193F-4378-B9DA-2C7643CA88E4}">
      <dsp:nvSpPr>
        <dsp:cNvPr id="0" name=""/>
        <dsp:cNvSpPr/>
      </dsp:nvSpPr>
      <dsp:spPr>
        <a:xfrm flipV="1">
          <a:off x="3635626" y="1612"/>
          <a:ext cx="2460373" cy="666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t>:</a:t>
          </a:r>
          <a:endParaRPr lang="en-US" sz="3000" kern="1200" dirty="0"/>
        </a:p>
      </dsp:txBody>
      <dsp:txXfrm rot="10800000">
        <a:off x="3635626" y="1612"/>
        <a:ext cx="2460373" cy="666739"/>
      </dsp:txXfrm>
    </dsp:sp>
    <dsp:sp modelId="{D259F761-A655-4B26-AE0D-E628423C5E7C}">
      <dsp:nvSpPr>
        <dsp:cNvPr id="0" name=""/>
        <dsp:cNvSpPr/>
      </dsp:nvSpPr>
      <dsp:spPr>
        <a:xfrm>
          <a:off x="0" y="0"/>
          <a:ext cx="3565653"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Heart Disease</a:t>
          </a:r>
          <a:endParaRPr lang="en-US" sz="2600" kern="1200" dirty="0"/>
        </a:p>
      </dsp:txBody>
      <dsp:txXfrm>
        <a:off x="0" y="0"/>
        <a:ext cx="3565653" cy="955476"/>
      </dsp:txXfrm>
    </dsp:sp>
    <dsp:sp modelId="{78C9707B-7ED9-4CF1-A5E9-1853D1D67BF8}">
      <dsp:nvSpPr>
        <dsp:cNvPr id="0" name=""/>
        <dsp:cNvSpPr/>
      </dsp:nvSpPr>
      <dsp:spPr>
        <a:xfrm>
          <a:off x="1838" y="1004862"/>
          <a:ext cx="3633787" cy="0"/>
        </a:xfrm>
        <a:prstGeom prst="line">
          <a:avLst/>
        </a:prstGeom>
        <a:solidFill>
          <a:schemeClr val="accent1">
            <a:hueOff val="0"/>
            <a:satOff val="0"/>
            <a:lumOff val="0"/>
            <a:alphaOff val="0"/>
          </a:schemeClr>
        </a:solidFill>
        <a:ln w="425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D87976-6A49-46D0-BF32-F996190A7231}">
      <dsp:nvSpPr>
        <dsp:cNvPr id="0" name=""/>
        <dsp:cNvSpPr/>
      </dsp:nvSpPr>
      <dsp:spPr>
        <a:xfrm>
          <a:off x="1838" y="1052636"/>
          <a:ext cx="3565653"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Paralysis</a:t>
          </a:r>
          <a:endParaRPr lang="en-US" sz="2600" kern="1200" dirty="0"/>
        </a:p>
      </dsp:txBody>
      <dsp:txXfrm>
        <a:off x="1838" y="1052636"/>
        <a:ext cx="3565653" cy="955476"/>
      </dsp:txXfrm>
    </dsp:sp>
    <dsp:sp modelId="{CF9E9E46-919D-4A76-92FB-EB3B6A0E8C89}">
      <dsp:nvSpPr>
        <dsp:cNvPr id="0" name=""/>
        <dsp:cNvSpPr/>
      </dsp:nvSpPr>
      <dsp:spPr>
        <a:xfrm>
          <a:off x="1838" y="2008113"/>
          <a:ext cx="3633787" cy="0"/>
        </a:xfrm>
        <a:prstGeom prst="line">
          <a:avLst/>
        </a:prstGeom>
        <a:solidFill>
          <a:schemeClr val="accent1">
            <a:hueOff val="0"/>
            <a:satOff val="0"/>
            <a:lumOff val="0"/>
            <a:alphaOff val="0"/>
          </a:schemeClr>
        </a:solidFill>
        <a:ln w="425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195DB2-669E-4930-8B02-770AA110E11E}">
      <dsp:nvSpPr>
        <dsp:cNvPr id="0" name=""/>
        <dsp:cNvSpPr/>
      </dsp:nvSpPr>
      <dsp:spPr>
        <a:xfrm>
          <a:off x="1838" y="2055886"/>
          <a:ext cx="3565653"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Insanity</a:t>
          </a:r>
          <a:endParaRPr lang="en-US" sz="2600" kern="1200" dirty="0"/>
        </a:p>
      </dsp:txBody>
      <dsp:txXfrm>
        <a:off x="1838" y="2055886"/>
        <a:ext cx="3565653" cy="955476"/>
      </dsp:txXfrm>
    </dsp:sp>
    <dsp:sp modelId="{F15789EF-AA87-422B-9BF8-CC67CE7006A9}">
      <dsp:nvSpPr>
        <dsp:cNvPr id="0" name=""/>
        <dsp:cNvSpPr/>
      </dsp:nvSpPr>
      <dsp:spPr>
        <a:xfrm>
          <a:off x="1838" y="3011363"/>
          <a:ext cx="3633787" cy="0"/>
        </a:xfrm>
        <a:prstGeom prst="line">
          <a:avLst/>
        </a:prstGeom>
        <a:solidFill>
          <a:schemeClr val="accent1">
            <a:hueOff val="0"/>
            <a:satOff val="0"/>
            <a:lumOff val="0"/>
            <a:alphaOff val="0"/>
          </a:schemeClr>
        </a:solidFill>
        <a:ln w="425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C254B1-2861-4813-9AF2-881D4A124BD6}">
      <dsp:nvSpPr>
        <dsp:cNvPr id="0" name=""/>
        <dsp:cNvSpPr/>
      </dsp:nvSpPr>
      <dsp:spPr>
        <a:xfrm>
          <a:off x="1838" y="3059137"/>
          <a:ext cx="3565653"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Other serious problems</a:t>
          </a:r>
          <a:endParaRPr lang="en-US" sz="2600" kern="1200" dirty="0"/>
        </a:p>
      </dsp:txBody>
      <dsp:txXfrm>
        <a:off x="1838" y="3059137"/>
        <a:ext cx="3565653" cy="955476"/>
      </dsp:txXfrm>
    </dsp:sp>
    <dsp:sp modelId="{EE0AC6CD-4B95-48BC-8A57-5EFC6E5726B3}">
      <dsp:nvSpPr>
        <dsp:cNvPr id="0" name=""/>
        <dsp:cNvSpPr/>
      </dsp:nvSpPr>
      <dsp:spPr>
        <a:xfrm>
          <a:off x="1838" y="4014613"/>
          <a:ext cx="3633787" cy="0"/>
        </a:xfrm>
        <a:prstGeom prst="line">
          <a:avLst/>
        </a:prstGeom>
        <a:solidFill>
          <a:schemeClr val="accent1">
            <a:hueOff val="0"/>
            <a:satOff val="0"/>
            <a:lumOff val="0"/>
            <a:alphaOff val="0"/>
          </a:schemeClr>
        </a:solidFill>
        <a:ln w="425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3F1D40-0300-4D6F-B831-ED480A21D657}" type="datetimeFigureOut">
              <a:rPr lang="en-US" smtClean="0"/>
              <a:t>6/6/2018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29590B-2456-4E26-B449-6FFD85E87BA3}" type="slidenum">
              <a:rPr lang="en-US" smtClean="0"/>
              <a:t>‹#›</a:t>
            </a:fld>
            <a:endParaRPr lang="en-US"/>
          </a:p>
        </p:txBody>
      </p:sp>
    </p:spTree>
    <p:extLst>
      <p:ext uri="{BB962C8B-B14F-4D97-AF65-F5344CB8AC3E}">
        <p14:creationId xmlns:p14="http://schemas.microsoft.com/office/powerpoint/2010/main" val="4008602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4CBB37-B82C-4D91-A4CF-83FBFAE04DC3}" type="datetimeFigureOut">
              <a:rPr lang="en-US" smtClean="0"/>
              <a:t>6/6/2018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97E0ED-66F8-4831-A31E-495ED6D9FBD3}" type="slidenum">
              <a:rPr lang="en-US" smtClean="0"/>
              <a:t>‹#›</a:t>
            </a:fld>
            <a:endParaRPr lang="en-US"/>
          </a:p>
        </p:txBody>
      </p:sp>
    </p:spTree>
    <p:extLst>
      <p:ext uri="{BB962C8B-B14F-4D97-AF65-F5344CB8AC3E}">
        <p14:creationId xmlns:p14="http://schemas.microsoft.com/office/powerpoint/2010/main" val="2784444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593725" y="0"/>
            <a:ext cx="4364038" cy="32734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0291" name="Rectangle 3"/>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593725" y="0"/>
            <a:ext cx="4364038" cy="32734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2339" name="Rectangle 3"/>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593725" y="0"/>
            <a:ext cx="4364038" cy="32734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5411" name="Rectangle 3"/>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593725" y="0"/>
            <a:ext cx="4364038" cy="32734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2579" name="Rectangle 3"/>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593725" y="0"/>
            <a:ext cx="4364038" cy="32734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03" name="Rectangle 3"/>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593725" y="0"/>
            <a:ext cx="4364038" cy="32734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4627" name="Rectangle 3"/>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1"/>
          <p:cNvSpPr>
            <a:spLocks noGrp="1" noRot="1" noChangeAspect="1" noChangeArrowheads="1" noTextEdit="1"/>
          </p:cNvSpPr>
          <p:nvPr>
            <p:ph type="sldImg"/>
          </p:nvPr>
        </p:nvSpPr>
        <p:spPr>
          <a:xfrm>
            <a:off x="-593725" y="0"/>
            <a:ext cx="4364038" cy="3273425"/>
          </a:xfrm>
          <a:ln/>
        </p:spPr>
      </p:sp>
      <p:sp>
        <p:nvSpPr>
          <p:cNvPr id="156675"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lt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1"/>
          <p:cNvSpPr>
            <a:spLocks noGrp="1" noRot="1" noChangeAspect="1" noChangeArrowheads="1" noTextEdit="1"/>
          </p:cNvSpPr>
          <p:nvPr>
            <p:ph type="sldImg"/>
          </p:nvPr>
        </p:nvSpPr>
        <p:spPr>
          <a:xfrm>
            <a:off x="-593725" y="0"/>
            <a:ext cx="4364038" cy="3273425"/>
          </a:xfrm>
          <a:ln/>
        </p:spPr>
      </p:sp>
      <p:sp>
        <p:nvSpPr>
          <p:cNvPr id="157699"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lt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1"/>
          <p:cNvSpPr>
            <a:spLocks noGrp="1" noRot="1" noChangeAspect="1" noChangeArrowheads="1" noTextEdit="1"/>
          </p:cNvSpPr>
          <p:nvPr>
            <p:ph type="sldImg"/>
          </p:nvPr>
        </p:nvSpPr>
        <p:spPr>
          <a:xfrm>
            <a:off x="-593725" y="0"/>
            <a:ext cx="4364038" cy="3273425"/>
          </a:xfrm>
          <a:ln/>
        </p:spPr>
      </p:sp>
      <p:sp>
        <p:nvSpPr>
          <p:cNvPr id="158723"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lt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1"/>
          <p:cNvSpPr>
            <a:spLocks noGrp="1" noRot="1" noChangeAspect="1" noChangeArrowheads="1" noTextEdit="1"/>
          </p:cNvSpPr>
          <p:nvPr>
            <p:ph type="sldImg"/>
          </p:nvPr>
        </p:nvSpPr>
        <p:spPr>
          <a:xfrm>
            <a:off x="-593725" y="0"/>
            <a:ext cx="4364038" cy="3273425"/>
          </a:xfrm>
          <a:ln/>
        </p:spPr>
      </p:sp>
      <p:sp>
        <p:nvSpPr>
          <p:cNvPr id="159747"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lt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1"/>
          <p:cNvSpPr>
            <a:spLocks noGrp="1" noRot="1" noChangeAspect="1" noChangeArrowheads="1" noTextEdit="1"/>
          </p:cNvSpPr>
          <p:nvPr>
            <p:ph type="sldImg"/>
          </p:nvPr>
        </p:nvSpPr>
        <p:spPr>
          <a:xfrm>
            <a:off x="-593725" y="0"/>
            <a:ext cx="4364038" cy="3273425"/>
          </a:xfrm>
          <a:ln/>
        </p:spPr>
      </p:sp>
      <p:sp>
        <p:nvSpPr>
          <p:cNvPr id="160771"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lt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1"/>
          <p:cNvSpPr>
            <a:spLocks noGrp="1" noRot="1" noChangeAspect="1" noChangeArrowheads="1" noTextEdit="1"/>
          </p:cNvSpPr>
          <p:nvPr>
            <p:ph type="sldImg"/>
          </p:nvPr>
        </p:nvSpPr>
        <p:spPr>
          <a:xfrm>
            <a:off x="-593725" y="0"/>
            <a:ext cx="4364038" cy="3273425"/>
          </a:xfrm>
          <a:ln/>
        </p:spPr>
      </p:sp>
      <p:sp>
        <p:nvSpPr>
          <p:cNvPr id="163843"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lt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1"/>
          <p:cNvSpPr>
            <a:spLocks noGrp="1" noRot="1" noChangeAspect="1" noChangeArrowheads="1" noTextEdit="1"/>
          </p:cNvSpPr>
          <p:nvPr>
            <p:ph type="sldImg"/>
          </p:nvPr>
        </p:nvSpPr>
        <p:spPr>
          <a:xfrm>
            <a:off x="-593725" y="0"/>
            <a:ext cx="4364038" cy="3273425"/>
          </a:xfrm>
          <a:ln/>
        </p:spPr>
      </p:sp>
      <p:sp>
        <p:nvSpPr>
          <p:cNvPr id="165891"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ltLang="en-US"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Rectangle 1"/>
          <p:cNvSpPr>
            <a:spLocks noGrp="1" noRot="1" noChangeAspect="1" noChangeArrowheads="1" noTextEdit="1"/>
          </p:cNvSpPr>
          <p:nvPr>
            <p:ph type="sldImg"/>
          </p:nvPr>
        </p:nvSpPr>
        <p:spPr>
          <a:xfrm>
            <a:off x="-593725" y="0"/>
            <a:ext cx="4364038" cy="3273425"/>
          </a:xfrm>
          <a:ln/>
        </p:spPr>
      </p:sp>
      <p:sp>
        <p:nvSpPr>
          <p:cNvPr id="167939"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ltLang="en-US"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1"/>
          <p:cNvSpPr>
            <a:spLocks noGrp="1" noRot="1" noChangeAspect="1" noChangeArrowheads="1" noTextEdit="1"/>
          </p:cNvSpPr>
          <p:nvPr>
            <p:ph type="sldImg"/>
          </p:nvPr>
        </p:nvSpPr>
        <p:spPr>
          <a:xfrm>
            <a:off x="-593725" y="0"/>
            <a:ext cx="4364038" cy="3273425"/>
          </a:xfrm>
          <a:ln/>
        </p:spPr>
      </p:sp>
      <p:sp>
        <p:nvSpPr>
          <p:cNvPr id="168963"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ltLang="en-US"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1"/>
          <p:cNvSpPr>
            <a:spLocks noGrp="1" noRot="1" noChangeAspect="1" noChangeArrowheads="1" noTextEdit="1"/>
          </p:cNvSpPr>
          <p:nvPr>
            <p:ph type="sldImg"/>
          </p:nvPr>
        </p:nvSpPr>
        <p:spPr>
          <a:xfrm>
            <a:off x="-593725" y="0"/>
            <a:ext cx="4364038" cy="3273425"/>
          </a:xfrm>
          <a:ln/>
        </p:spPr>
      </p:sp>
      <p:sp>
        <p:nvSpPr>
          <p:cNvPr id="172035"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lt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1"/>
          <p:cNvSpPr>
            <a:spLocks noGrp="1" noRot="1" noChangeAspect="1" noChangeArrowheads="1" noTextEdit="1"/>
          </p:cNvSpPr>
          <p:nvPr>
            <p:ph type="sldImg"/>
          </p:nvPr>
        </p:nvSpPr>
        <p:spPr>
          <a:xfrm>
            <a:off x="-593725" y="0"/>
            <a:ext cx="4364038" cy="3273425"/>
          </a:xfrm>
          <a:ln/>
        </p:spPr>
      </p:sp>
      <p:sp>
        <p:nvSpPr>
          <p:cNvPr id="176131"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lt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593725" y="0"/>
            <a:ext cx="4364038" cy="32734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9267" name="Rectangle 3"/>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593725" y="0"/>
            <a:ext cx="4364038" cy="32734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363" name="Rectangle 3"/>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593725" y="0"/>
            <a:ext cx="4364038" cy="32734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363" name="Rectangle 3"/>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593725" y="0"/>
            <a:ext cx="4364038" cy="32734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363" name="Rectangle 3"/>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44DC0-4D3E-4058-BAE3-302F1BB8A303}" type="slidenum">
              <a:rPr lang="en-US" smtClean="0"/>
              <a:t>10</a:t>
            </a:fld>
            <a:endParaRPr lang="en-US" dirty="0"/>
          </a:p>
        </p:txBody>
      </p:sp>
    </p:spTree>
    <p:extLst>
      <p:ext uri="{BB962C8B-B14F-4D97-AF65-F5344CB8AC3E}">
        <p14:creationId xmlns:p14="http://schemas.microsoft.com/office/powerpoint/2010/main" val="120391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44DC0-4D3E-4058-BAE3-302F1BB8A303}" type="slidenum">
              <a:rPr lang="en-US" smtClean="0"/>
              <a:t>11</a:t>
            </a:fld>
            <a:endParaRPr lang="en-US" dirty="0"/>
          </a:p>
        </p:txBody>
      </p:sp>
    </p:spTree>
    <p:extLst>
      <p:ext uri="{BB962C8B-B14F-4D97-AF65-F5344CB8AC3E}">
        <p14:creationId xmlns:p14="http://schemas.microsoft.com/office/powerpoint/2010/main" val="120391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069C06D-4ED8-42C6-905D-CA84CA1B6CBF}" type="datetime2">
              <a:rPr lang="en-US" smtClean="0"/>
              <a:t>Wednesday, June 06, 2018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1789C0F2-17E0-497A-9BBE-0C73201AAFE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6EEE0E-EDB0-4D84-86B0-50833DF22902}" type="datetime2">
              <a:rPr lang="en-US" smtClean="0"/>
              <a:t>Wednesday, June 06, 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14372C-B5AB-4C39-B273-B99224EB4DD5}" type="datetime2">
              <a:rPr lang="en-US" smtClean="0"/>
              <a:t>Wednesday, June 06, 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CB1CAA-32CD-4B55-B92A-B8F0843CACF4}" type="datetime2">
              <a:rPr lang="en-US" smtClean="0"/>
              <a:t>Wednesday, June 06, 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789C0F2-17E0-497A-9BBE-0C73201AAFE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AD8CDC4-3D19-4983-B478-82F6B8E5AB66}" type="datetime2">
              <a:rPr lang="en-US" smtClean="0"/>
              <a:t>Wednesday, June 06, 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789C0F2-17E0-497A-9BBE-0C73201AAFE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4B82477-D5D3-4181-8C11-75D0F2433A87}" type="datetime2">
              <a:rPr lang="en-US" smtClean="0"/>
              <a:t>Wednesday, June 06, 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789C0F2-17E0-497A-9BBE-0C73201AAFE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13E253B-1893-4367-8BAE-DF4BC10DC578}" type="datetime2">
              <a:rPr lang="en-US" smtClean="0"/>
              <a:t>Wednesday, June 06, 2018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789C0F2-17E0-497A-9BBE-0C73201AAFE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B62300D-25B3-4603-86C9-4CB776489F00}" type="datetime2">
              <a:rPr lang="en-US" smtClean="0"/>
              <a:t>Wednesday, June 06, 2018</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789C0F2-17E0-497A-9BBE-0C73201AAFE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6314AD9-FCC8-48B7-B85B-012A91320DFF}" type="datetime2">
              <a:rPr lang="en-US" smtClean="0"/>
              <a:t>Wednesday, June 06, 2018</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789C0F2-17E0-497A-9BBE-0C73201AAFE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82DC50-D5DB-4F94-B367-9876CD2C4012}" type="datetime2">
              <a:rPr lang="en-US" smtClean="0"/>
              <a:t>Wednesday, June 06, 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789C0F2-17E0-497A-9BBE-0C73201AAFE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92EB412-E790-42EA-81FE-2925D3A43D91}" type="datetime2">
              <a:rPr lang="en-US" smtClean="0"/>
              <a:t>Wednesday, June 06, 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789C0F2-17E0-497A-9BBE-0C73201AAFE3}" type="slidenum">
              <a:rPr lang="en-US" smtClean="0"/>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B385921-A91A-409C-921C-0E0EC1E750EC}" type="datetime2">
              <a:rPr lang="en-US" smtClean="0"/>
              <a:t>Wednesday, June 06, 2018</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789C0F2-17E0-497A-9BBE-0C73201AAFE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3.jpeg"/><Relationship Id="rId7" Type="http://schemas.openxmlformats.org/officeDocument/2006/relationships/diagramColors" Target="../diagrams/colors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3.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74970" y="306564"/>
            <a:ext cx="8229600" cy="712787"/>
          </a:xfrm>
        </p:spPr>
        <p:txBody>
          <a:bodyPr>
            <a:normAutofit/>
          </a:bodyPr>
          <a:lstStyle/>
          <a:p>
            <a:pPr eaLnBrk="1" hangingPunct="1"/>
            <a:r>
              <a:rPr lang="en-US" altLang="en-US" sz="3800" dirty="0" smtClean="0"/>
              <a:t>GOD’S LAWS OF HEALTH</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20312910"/>
              </p:ext>
            </p:extLst>
          </p:nvPr>
        </p:nvGraphicFramePr>
        <p:xfrm>
          <a:off x="530963" y="1143000"/>
          <a:ext cx="7889137" cy="437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8" name="WordArt 24"/>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spTree>
    <p:extLst>
      <p:ext uri="{BB962C8B-B14F-4D97-AF65-F5344CB8AC3E}">
        <p14:creationId xmlns:p14="http://schemas.microsoft.com/office/powerpoint/2010/main" val="1480225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BODY MASS INDEX (BMI)</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2153315910"/>
              </p:ext>
            </p:extLst>
          </p:nvPr>
        </p:nvGraphicFramePr>
        <p:xfrm>
          <a:off x="457200" y="533401"/>
          <a:ext cx="8229600" cy="5866731"/>
        </p:xfrm>
        <a:graphic>
          <a:graphicData uri="http://schemas.openxmlformats.org/drawingml/2006/table">
            <a:tbl>
              <a:tblPr firstRow="1" firstCol="1" bandRow="1">
                <a:tableStyleId>{5C22544A-7EE6-4342-B048-85BDC9FD1C3A}</a:tableStyleId>
              </a:tblPr>
              <a:tblGrid>
                <a:gridCol w="1736521"/>
                <a:gridCol w="6493079"/>
              </a:tblGrid>
              <a:tr h="761159">
                <a:tc>
                  <a:txBody>
                    <a:bodyPr/>
                    <a:lstStyle/>
                    <a:p>
                      <a:pPr marL="0" marR="0" algn="ctr">
                        <a:lnSpc>
                          <a:spcPct val="115000"/>
                        </a:lnSpc>
                        <a:spcBef>
                          <a:spcPts val="0"/>
                        </a:spcBef>
                        <a:spcAft>
                          <a:spcPts val="0"/>
                        </a:spcAft>
                      </a:pPr>
                      <a:r>
                        <a:rPr lang="en-US" sz="1600" dirty="0">
                          <a:effectLst/>
                        </a:rPr>
                        <a:t>Measurement Units</a:t>
                      </a:r>
                      <a:endParaRPr lang="en-US" sz="1600" dirty="0">
                        <a:effectLst/>
                        <a:latin typeface="Calibri"/>
                        <a:ea typeface="Calibri"/>
                        <a:cs typeface="Times New Roman"/>
                      </a:endParaRPr>
                    </a:p>
                  </a:txBody>
                  <a:tcPr marL="9525" marR="9525" marT="9525" marB="9525" anchor="ctr">
                    <a:solidFill>
                      <a:schemeClr val="bg1">
                        <a:lumMod val="65000"/>
                      </a:schemeClr>
                    </a:solidFill>
                  </a:tcPr>
                </a:tc>
                <a:tc>
                  <a:txBody>
                    <a:bodyPr/>
                    <a:lstStyle/>
                    <a:p>
                      <a:pPr marL="0" marR="0" algn="ctr">
                        <a:lnSpc>
                          <a:spcPct val="115000"/>
                        </a:lnSpc>
                        <a:spcBef>
                          <a:spcPts val="0"/>
                        </a:spcBef>
                        <a:spcAft>
                          <a:spcPts val="0"/>
                        </a:spcAft>
                      </a:pPr>
                      <a:r>
                        <a:rPr lang="en-US" sz="1800" dirty="0">
                          <a:effectLst/>
                        </a:rPr>
                        <a:t>Formula and Calculation</a:t>
                      </a:r>
                      <a:endParaRPr lang="en-US" sz="1800" dirty="0">
                        <a:effectLst/>
                        <a:latin typeface="Calibri"/>
                        <a:ea typeface="Calibri"/>
                        <a:cs typeface="Times New Roman"/>
                      </a:endParaRPr>
                    </a:p>
                  </a:txBody>
                  <a:tcPr marL="9525" marR="9525" marT="9525" marB="9525" anchor="ctr">
                    <a:solidFill>
                      <a:schemeClr val="bg1">
                        <a:lumMod val="65000"/>
                      </a:schemeClr>
                    </a:solidFill>
                  </a:tcPr>
                </a:tc>
              </a:tr>
              <a:tr h="2645062">
                <a:tc>
                  <a:txBody>
                    <a:bodyPr/>
                    <a:lstStyle/>
                    <a:p>
                      <a:pPr marL="0" marR="0" algn="ctr">
                        <a:lnSpc>
                          <a:spcPct val="115000"/>
                        </a:lnSpc>
                        <a:spcBef>
                          <a:spcPts val="0"/>
                        </a:spcBef>
                        <a:spcAft>
                          <a:spcPts val="0"/>
                        </a:spcAft>
                      </a:pPr>
                      <a:r>
                        <a:rPr lang="en-US" sz="1600" dirty="0">
                          <a:effectLst/>
                        </a:rPr>
                        <a:t>Kilograms and meters (or centimeters)</a:t>
                      </a:r>
                      <a:endParaRPr lang="en-US" sz="1600" dirty="0">
                        <a:effectLst/>
                        <a:latin typeface="Calibri"/>
                        <a:ea typeface="Calibri"/>
                        <a:cs typeface="Times New Roman"/>
                      </a:endParaRPr>
                    </a:p>
                  </a:txBody>
                  <a:tcPr marL="9525" marR="9525" marT="9525" marB="9525" anchor="ctr">
                    <a:solidFill>
                      <a:schemeClr val="bg1">
                        <a:lumMod val="65000"/>
                      </a:schemeClr>
                    </a:solidFill>
                  </a:tcPr>
                </a:tc>
                <a:tc>
                  <a:txBody>
                    <a:bodyPr/>
                    <a:lstStyle/>
                    <a:p>
                      <a:pPr marL="0" marR="0">
                        <a:lnSpc>
                          <a:spcPct val="115000"/>
                        </a:lnSpc>
                        <a:spcBef>
                          <a:spcPts val="0"/>
                        </a:spcBef>
                        <a:spcAft>
                          <a:spcPts val="1000"/>
                        </a:spcAft>
                      </a:pPr>
                      <a:r>
                        <a:rPr lang="en-US" sz="1800" dirty="0">
                          <a:effectLst/>
                        </a:rPr>
                        <a:t>Formula: weight (kg) / [height (m)]</a:t>
                      </a:r>
                      <a:r>
                        <a:rPr lang="en-US" sz="1800" baseline="30000" dirty="0">
                          <a:effectLst/>
                        </a:rPr>
                        <a:t>2</a:t>
                      </a:r>
                      <a:endParaRPr lang="en-US" sz="1800" dirty="0">
                        <a:effectLst/>
                      </a:endParaRPr>
                    </a:p>
                    <a:p>
                      <a:pPr marL="0" marR="0">
                        <a:lnSpc>
                          <a:spcPct val="115000"/>
                        </a:lnSpc>
                        <a:spcBef>
                          <a:spcPts val="0"/>
                        </a:spcBef>
                        <a:spcAft>
                          <a:spcPts val="1000"/>
                        </a:spcAft>
                      </a:pPr>
                      <a:r>
                        <a:rPr lang="en-US" sz="1800" dirty="0">
                          <a:effectLst/>
                        </a:rPr>
                        <a:t>With the metric system, the formula for BMI is weight in kilograms divided by height in meters squared. Because height is commonly measured in centimeters, divide height in centimeters by 100 to obtain height in meters.</a:t>
                      </a:r>
                    </a:p>
                    <a:p>
                      <a:pPr marL="0" marR="0">
                        <a:lnSpc>
                          <a:spcPct val="115000"/>
                        </a:lnSpc>
                        <a:spcBef>
                          <a:spcPts val="0"/>
                        </a:spcBef>
                        <a:spcAft>
                          <a:spcPts val="1000"/>
                        </a:spcAft>
                      </a:pPr>
                      <a:r>
                        <a:rPr lang="en-US" sz="1800" dirty="0">
                          <a:effectLst/>
                        </a:rPr>
                        <a:t>Example: Weight = 68 kg, Height = 165 cm (1.65 m)</a:t>
                      </a:r>
                      <a:br>
                        <a:rPr lang="en-US" sz="1800" dirty="0">
                          <a:effectLst/>
                        </a:rPr>
                      </a:br>
                      <a:r>
                        <a:rPr lang="en-US" sz="1800" dirty="0">
                          <a:effectLst/>
                        </a:rPr>
                        <a:t>Calculation: 68 ÷ (1.65)</a:t>
                      </a:r>
                      <a:r>
                        <a:rPr lang="en-US" sz="1800" baseline="30000" dirty="0">
                          <a:effectLst/>
                        </a:rPr>
                        <a:t>2</a:t>
                      </a:r>
                      <a:r>
                        <a:rPr lang="en-US" sz="1800" dirty="0">
                          <a:effectLst/>
                        </a:rPr>
                        <a:t> = 24.98</a:t>
                      </a:r>
                      <a:endParaRPr lang="en-US" sz="1800" dirty="0">
                        <a:effectLst/>
                        <a:latin typeface="Calibri"/>
                        <a:ea typeface="Calibri"/>
                        <a:cs typeface="Times New Roman"/>
                      </a:endParaRPr>
                    </a:p>
                  </a:txBody>
                  <a:tcPr marL="9525" marR="9525" marT="9525" marB="9525" anchor="ctr"/>
                </a:tc>
              </a:tr>
              <a:tr h="2308778">
                <a:tc>
                  <a:txBody>
                    <a:bodyPr/>
                    <a:lstStyle/>
                    <a:p>
                      <a:pPr marL="0" marR="0" algn="ctr">
                        <a:lnSpc>
                          <a:spcPct val="115000"/>
                        </a:lnSpc>
                        <a:spcBef>
                          <a:spcPts val="0"/>
                        </a:spcBef>
                        <a:spcAft>
                          <a:spcPts val="0"/>
                        </a:spcAft>
                      </a:pPr>
                      <a:r>
                        <a:rPr lang="en-US" sz="1600" dirty="0">
                          <a:effectLst/>
                        </a:rPr>
                        <a:t>Pounds and inches</a:t>
                      </a:r>
                      <a:endParaRPr lang="en-US" sz="1600" dirty="0">
                        <a:effectLst/>
                        <a:latin typeface="Calibri"/>
                        <a:ea typeface="Calibri"/>
                        <a:cs typeface="Times New Roman"/>
                      </a:endParaRPr>
                    </a:p>
                  </a:txBody>
                  <a:tcPr marL="9525" marR="9525" marT="9525" marB="9525" anchor="ctr">
                    <a:solidFill>
                      <a:schemeClr val="bg1">
                        <a:lumMod val="65000"/>
                      </a:schemeClr>
                    </a:solidFill>
                  </a:tcPr>
                </a:tc>
                <a:tc>
                  <a:txBody>
                    <a:bodyPr/>
                    <a:lstStyle/>
                    <a:p>
                      <a:pPr marL="0" marR="0">
                        <a:lnSpc>
                          <a:spcPct val="115000"/>
                        </a:lnSpc>
                        <a:spcBef>
                          <a:spcPts val="0"/>
                        </a:spcBef>
                        <a:spcAft>
                          <a:spcPts val="1000"/>
                        </a:spcAft>
                      </a:pPr>
                      <a:r>
                        <a:rPr lang="en-US" sz="1800" dirty="0">
                          <a:effectLst/>
                        </a:rPr>
                        <a:t>Formula: weight (</a:t>
                      </a:r>
                      <a:r>
                        <a:rPr lang="en-US" sz="1800" dirty="0" err="1">
                          <a:effectLst/>
                        </a:rPr>
                        <a:t>lb</a:t>
                      </a:r>
                      <a:r>
                        <a:rPr lang="en-US" sz="1800" dirty="0">
                          <a:effectLst/>
                        </a:rPr>
                        <a:t>) / [height (in)]</a:t>
                      </a:r>
                      <a:r>
                        <a:rPr lang="en-US" sz="1800" baseline="30000" dirty="0">
                          <a:effectLst/>
                        </a:rPr>
                        <a:t>2</a:t>
                      </a:r>
                      <a:r>
                        <a:rPr lang="en-US" sz="1800" dirty="0">
                          <a:effectLst/>
                        </a:rPr>
                        <a:t> x 703</a:t>
                      </a:r>
                    </a:p>
                    <a:p>
                      <a:pPr marL="0" marR="0">
                        <a:lnSpc>
                          <a:spcPct val="115000"/>
                        </a:lnSpc>
                        <a:spcBef>
                          <a:spcPts val="0"/>
                        </a:spcBef>
                        <a:spcAft>
                          <a:spcPts val="1000"/>
                        </a:spcAft>
                      </a:pPr>
                      <a:r>
                        <a:rPr lang="en-US" sz="1800" dirty="0">
                          <a:effectLst/>
                        </a:rPr>
                        <a:t>Calculate BMI by dividing weight in pounds (</a:t>
                      </a:r>
                      <a:r>
                        <a:rPr lang="en-US" sz="1800" dirty="0" err="1">
                          <a:effectLst/>
                        </a:rPr>
                        <a:t>lbs</a:t>
                      </a:r>
                      <a:r>
                        <a:rPr lang="en-US" sz="1800" dirty="0">
                          <a:effectLst/>
                        </a:rPr>
                        <a:t>) by height in inches (in) squared and multiplying by a conversion factor of 703.</a:t>
                      </a:r>
                    </a:p>
                    <a:p>
                      <a:pPr marL="0" marR="0">
                        <a:lnSpc>
                          <a:spcPct val="115000"/>
                        </a:lnSpc>
                        <a:spcBef>
                          <a:spcPts val="0"/>
                        </a:spcBef>
                        <a:spcAft>
                          <a:spcPts val="1000"/>
                        </a:spcAft>
                      </a:pPr>
                      <a:r>
                        <a:rPr lang="en-US" sz="1800" dirty="0">
                          <a:effectLst/>
                        </a:rPr>
                        <a:t>Example: Weight = 150 </a:t>
                      </a:r>
                      <a:r>
                        <a:rPr lang="en-US" sz="1800" dirty="0" err="1">
                          <a:effectLst/>
                        </a:rPr>
                        <a:t>lbs</a:t>
                      </a:r>
                      <a:r>
                        <a:rPr lang="en-US" sz="1800" dirty="0">
                          <a:effectLst/>
                        </a:rPr>
                        <a:t>, Height = 5'5" (65")</a:t>
                      </a:r>
                      <a:br>
                        <a:rPr lang="en-US" sz="1800" dirty="0">
                          <a:effectLst/>
                        </a:rPr>
                      </a:br>
                      <a:r>
                        <a:rPr lang="en-US" sz="1800" dirty="0">
                          <a:effectLst/>
                        </a:rPr>
                        <a:t>Calculation: [150 ÷ (65)</a:t>
                      </a:r>
                      <a:r>
                        <a:rPr lang="en-US" sz="1800" baseline="30000" dirty="0">
                          <a:effectLst/>
                        </a:rPr>
                        <a:t>2</a:t>
                      </a:r>
                      <a:r>
                        <a:rPr lang="en-US" sz="1800" dirty="0">
                          <a:effectLst/>
                        </a:rPr>
                        <a:t>] x 703 = 24.96</a:t>
                      </a:r>
                      <a:endParaRPr lang="en-US" sz="1800" dirty="0">
                        <a:effectLst/>
                        <a:latin typeface="Calibri"/>
                        <a:ea typeface="Calibri"/>
                        <a:cs typeface="Times New Roman"/>
                      </a:endParaRPr>
                    </a:p>
                  </a:txBody>
                  <a:tcPr marL="9525" marR="9525" marT="9525" marB="9525" anchor="ctr"/>
                </a:tc>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4800600"/>
            <a:ext cx="507436" cy="914400"/>
          </a:xfrm>
          <a:prstGeom prst="rect">
            <a:avLst/>
          </a:prstGeom>
        </p:spPr>
      </p:pic>
    </p:spTree>
    <p:extLst>
      <p:ext uri="{BB962C8B-B14F-4D97-AF65-F5344CB8AC3E}">
        <p14:creationId xmlns:p14="http://schemas.microsoft.com/office/powerpoint/2010/main" val="3395597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181600"/>
            <a:ext cx="8183880" cy="640080"/>
          </a:xfrm>
        </p:spPr>
        <p:txBody>
          <a:bodyPr>
            <a:normAutofit/>
          </a:bodyPr>
          <a:lstStyle/>
          <a:p>
            <a:r>
              <a:rPr lang="en-US" b="1" dirty="0"/>
              <a:t>BODY MASS INDEX (BMI)</a:t>
            </a:r>
          </a:p>
        </p:txBody>
      </p:sp>
      <p:graphicFrame>
        <p:nvGraphicFramePr>
          <p:cNvPr id="5" name="Table 4"/>
          <p:cNvGraphicFramePr>
            <a:graphicFrameLocks noGrp="1"/>
          </p:cNvGraphicFramePr>
          <p:nvPr>
            <p:extLst>
              <p:ext uri="{D42A27DB-BD31-4B8C-83A1-F6EECF244321}">
                <p14:modId xmlns:p14="http://schemas.microsoft.com/office/powerpoint/2010/main" val="1861847294"/>
              </p:ext>
            </p:extLst>
          </p:nvPr>
        </p:nvGraphicFramePr>
        <p:xfrm>
          <a:off x="457200" y="2971800"/>
          <a:ext cx="8039100" cy="2198370"/>
        </p:xfrm>
        <a:graphic>
          <a:graphicData uri="http://schemas.openxmlformats.org/drawingml/2006/table">
            <a:tbl>
              <a:tblPr firstRow="1" firstCol="1" bandRow="1">
                <a:tableStyleId>{5C22544A-7EE6-4342-B048-85BDC9FD1C3A}</a:tableStyleId>
              </a:tblPr>
              <a:tblGrid>
                <a:gridCol w="967669"/>
                <a:gridCol w="2344738"/>
                <a:gridCol w="1935339"/>
                <a:gridCol w="2791354"/>
              </a:tblGrid>
              <a:tr h="0">
                <a:tc>
                  <a:txBody>
                    <a:bodyPr/>
                    <a:lstStyle/>
                    <a:p>
                      <a:pPr marL="0" marR="0" algn="ctr">
                        <a:lnSpc>
                          <a:spcPct val="115000"/>
                        </a:lnSpc>
                        <a:spcBef>
                          <a:spcPts val="0"/>
                        </a:spcBef>
                        <a:spcAft>
                          <a:spcPts val="0"/>
                        </a:spcAft>
                      </a:pPr>
                      <a:r>
                        <a:rPr lang="en-US" sz="2000" dirty="0">
                          <a:effectLst/>
                        </a:rPr>
                        <a:t>Height</a:t>
                      </a:r>
                      <a:endParaRPr lang="en-US" sz="1800" dirty="0">
                        <a:effectLst/>
                        <a:latin typeface="Calibri"/>
                        <a:ea typeface="Calibri"/>
                        <a:cs typeface="Times New Roman"/>
                      </a:endParaRPr>
                    </a:p>
                  </a:txBody>
                  <a:tcPr marL="9525" marR="9525" marT="9525" marB="9525" anchor="ctr">
                    <a:solidFill>
                      <a:schemeClr val="bg1">
                        <a:lumMod val="65000"/>
                      </a:schemeClr>
                    </a:solidFill>
                  </a:tcPr>
                </a:tc>
                <a:tc>
                  <a:txBody>
                    <a:bodyPr/>
                    <a:lstStyle/>
                    <a:p>
                      <a:pPr marL="0" marR="0" algn="ctr">
                        <a:lnSpc>
                          <a:spcPct val="115000"/>
                        </a:lnSpc>
                        <a:spcBef>
                          <a:spcPts val="0"/>
                        </a:spcBef>
                        <a:spcAft>
                          <a:spcPts val="0"/>
                        </a:spcAft>
                      </a:pPr>
                      <a:r>
                        <a:rPr lang="en-US" sz="2000" dirty="0">
                          <a:effectLst/>
                        </a:rPr>
                        <a:t>Weight Range</a:t>
                      </a:r>
                      <a:endParaRPr lang="en-US" sz="1800" dirty="0">
                        <a:effectLst/>
                        <a:latin typeface="Calibri"/>
                        <a:ea typeface="Calibri"/>
                        <a:cs typeface="Times New Roman"/>
                      </a:endParaRPr>
                    </a:p>
                  </a:txBody>
                  <a:tcPr marL="9525" marR="9525" marT="9525" marB="9525" anchor="ctr">
                    <a:solidFill>
                      <a:schemeClr val="bg1">
                        <a:lumMod val="65000"/>
                      </a:schemeClr>
                    </a:solidFill>
                  </a:tcPr>
                </a:tc>
                <a:tc>
                  <a:txBody>
                    <a:bodyPr/>
                    <a:lstStyle/>
                    <a:p>
                      <a:pPr marL="0" marR="0" algn="ctr">
                        <a:lnSpc>
                          <a:spcPct val="115000"/>
                        </a:lnSpc>
                        <a:spcBef>
                          <a:spcPts val="0"/>
                        </a:spcBef>
                        <a:spcAft>
                          <a:spcPts val="0"/>
                        </a:spcAft>
                      </a:pPr>
                      <a:r>
                        <a:rPr lang="en-US" sz="2000" dirty="0">
                          <a:effectLst/>
                        </a:rPr>
                        <a:t>BMI</a:t>
                      </a:r>
                      <a:endParaRPr lang="en-US" sz="1800" dirty="0">
                        <a:effectLst/>
                        <a:latin typeface="Calibri"/>
                        <a:ea typeface="Calibri"/>
                        <a:cs typeface="Times New Roman"/>
                      </a:endParaRPr>
                    </a:p>
                  </a:txBody>
                  <a:tcPr marL="9525" marR="9525" marT="9525" marB="9525" anchor="ctr">
                    <a:solidFill>
                      <a:schemeClr val="bg1">
                        <a:lumMod val="65000"/>
                      </a:schemeClr>
                    </a:solidFill>
                  </a:tcPr>
                </a:tc>
                <a:tc>
                  <a:txBody>
                    <a:bodyPr/>
                    <a:lstStyle/>
                    <a:p>
                      <a:pPr marL="0" marR="0" algn="ctr">
                        <a:lnSpc>
                          <a:spcPct val="115000"/>
                        </a:lnSpc>
                        <a:spcBef>
                          <a:spcPts val="0"/>
                        </a:spcBef>
                        <a:spcAft>
                          <a:spcPts val="0"/>
                        </a:spcAft>
                      </a:pPr>
                      <a:r>
                        <a:rPr lang="en-US" sz="2000" dirty="0">
                          <a:effectLst/>
                        </a:rPr>
                        <a:t>Weight Status</a:t>
                      </a:r>
                      <a:endParaRPr lang="en-US" sz="1800" dirty="0">
                        <a:effectLst/>
                        <a:latin typeface="Calibri"/>
                        <a:ea typeface="Calibri"/>
                        <a:cs typeface="Times New Roman"/>
                      </a:endParaRPr>
                    </a:p>
                  </a:txBody>
                  <a:tcPr marL="9525" marR="9525" marT="9525" marB="9525" anchor="ctr">
                    <a:solidFill>
                      <a:schemeClr val="bg1">
                        <a:lumMod val="65000"/>
                      </a:schemeClr>
                    </a:solidFill>
                  </a:tcPr>
                </a:tc>
              </a:tr>
              <a:tr h="0">
                <a:tc rowSpan="4">
                  <a:txBody>
                    <a:bodyPr/>
                    <a:lstStyle/>
                    <a:p>
                      <a:pPr marL="0" marR="0">
                        <a:lnSpc>
                          <a:spcPct val="115000"/>
                        </a:lnSpc>
                        <a:spcBef>
                          <a:spcPts val="0"/>
                        </a:spcBef>
                        <a:spcAft>
                          <a:spcPts val="0"/>
                        </a:spcAft>
                      </a:pPr>
                      <a:r>
                        <a:rPr lang="en-US" sz="2000" dirty="0">
                          <a:effectLst/>
                        </a:rPr>
                        <a:t>5' 9"</a:t>
                      </a:r>
                      <a:endParaRPr lang="en-US" sz="1800" dirty="0">
                        <a:effectLst/>
                        <a:latin typeface="Calibri"/>
                        <a:ea typeface="Calibri"/>
                        <a:cs typeface="Times New Roman"/>
                      </a:endParaRPr>
                    </a:p>
                  </a:txBody>
                  <a:tcPr marL="9525" marR="9525" marT="9525" marB="9525" anchor="ctr">
                    <a:solidFill>
                      <a:schemeClr val="bg1">
                        <a:lumMod val="65000"/>
                      </a:schemeClr>
                    </a:solidFill>
                  </a:tcPr>
                </a:tc>
                <a:tc>
                  <a:txBody>
                    <a:bodyPr/>
                    <a:lstStyle/>
                    <a:p>
                      <a:pPr marL="0" marR="0">
                        <a:lnSpc>
                          <a:spcPct val="115000"/>
                        </a:lnSpc>
                        <a:spcBef>
                          <a:spcPts val="0"/>
                        </a:spcBef>
                        <a:spcAft>
                          <a:spcPts val="0"/>
                        </a:spcAft>
                      </a:pPr>
                      <a:r>
                        <a:rPr lang="en-US" sz="2000" dirty="0">
                          <a:effectLst/>
                        </a:rPr>
                        <a:t>124 </a:t>
                      </a:r>
                      <a:r>
                        <a:rPr lang="en-US" sz="2000" dirty="0" err="1">
                          <a:effectLst/>
                        </a:rPr>
                        <a:t>lbs</a:t>
                      </a:r>
                      <a:r>
                        <a:rPr lang="en-US" sz="2000" dirty="0">
                          <a:effectLst/>
                        </a:rPr>
                        <a:t> or less</a:t>
                      </a:r>
                      <a:endParaRPr lang="en-US" sz="18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Below 18.5</a:t>
                      </a:r>
                      <a:endParaRPr lang="en-US" sz="18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Underweight</a:t>
                      </a:r>
                      <a:endParaRPr lang="en-US" sz="1800" dirty="0">
                        <a:effectLst/>
                        <a:latin typeface="Calibri"/>
                        <a:ea typeface="Calibri"/>
                        <a:cs typeface="Times New Roman"/>
                      </a:endParaRPr>
                    </a:p>
                  </a:txBody>
                  <a:tcPr marL="9525" marR="9525" marT="9525" marB="9525" anchor="ctr"/>
                </a:tc>
              </a:tr>
              <a:tr h="0">
                <a:tc vMerge="1">
                  <a:txBody>
                    <a:bodyPr/>
                    <a:lstStyle/>
                    <a:p>
                      <a:endParaRPr lang="en-US"/>
                    </a:p>
                  </a:txBody>
                  <a:tcPr/>
                </a:tc>
                <a:tc>
                  <a:txBody>
                    <a:bodyPr/>
                    <a:lstStyle/>
                    <a:p>
                      <a:pPr marL="0" marR="0">
                        <a:lnSpc>
                          <a:spcPct val="115000"/>
                        </a:lnSpc>
                        <a:spcBef>
                          <a:spcPts val="0"/>
                        </a:spcBef>
                        <a:spcAft>
                          <a:spcPts val="0"/>
                        </a:spcAft>
                      </a:pPr>
                      <a:r>
                        <a:rPr lang="en-US" sz="2000" dirty="0">
                          <a:effectLst/>
                        </a:rPr>
                        <a:t>125 </a:t>
                      </a:r>
                      <a:r>
                        <a:rPr lang="en-US" sz="2000" dirty="0" err="1">
                          <a:effectLst/>
                        </a:rPr>
                        <a:t>lbs</a:t>
                      </a:r>
                      <a:r>
                        <a:rPr lang="en-US" sz="2000" dirty="0">
                          <a:effectLst/>
                        </a:rPr>
                        <a:t> to 168 </a:t>
                      </a:r>
                      <a:r>
                        <a:rPr lang="en-US" sz="2000" dirty="0" err="1">
                          <a:effectLst/>
                        </a:rPr>
                        <a:t>lbs</a:t>
                      </a:r>
                      <a:endParaRPr lang="en-US" sz="18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18.5 to 24.9</a:t>
                      </a:r>
                      <a:endParaRPr lang="en-US" sz="18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Normal or Healthy Weight</a:t>
                      </a:r>
                      <a:endParaRPr lang="en-US" sz="1800" dirty="0">
                        <a:effectLst/>
                        <a:latin typeface="Calibri"/>
                        <a:ea typeface="Calibri"/>
                        <a:cs typeface="Times New Roman"/>
                      </a:endParaRPr>
                    </a:p>
                  </a:txBody>
                  <a:tcPr marL="9525" marR="9525" marT="9525" marB="9525" anchor="ctr"/>
                </a:tc>
              </a:tr>
              <a:tr h="0">
                <a:tc vMerge="1">
                  <a:txBody>
                    <a:bodyPr/>
                    <a:lstStyle/>
                    <a:p>
                      <a:endParaRPr lang="en-US"/>
                    </a:p>
                  </a:txBody>
                  <a:tcPr/>
                </a:tc>
                <a:tc>
                  <a:txBody>
                    <a:bodyPr/>
                    <a:lstStyle/>
                    <a:p>
                      <a:pPr marL="0" marR="0">
                        <a:lnSpc>
                          <a:spcPct val="115000"/>
                        </a:lnSpc>
                        <a:spcBef>
                          <a:spcPts val="0"/>
                        </a:spcBef>
                        <a:spcAft>
                          <a:spcPts val="0"/>
                        </a:spcAft>
                      </a:pPr>
                      <a:r>
                        <a:rPr lang="en-US" sz="2000" dirty="0">
                          <a:effectLst/>
                        </a:rPr>
                        <a:t>169 </a:t>
                      </a:r>
                      <a:r>
                        <a:rPr lang="en-US" sz="2000" dirty="0" err="1">
                          <a:effectLst/>
                        </a:rPr>
                        <a:t>lbs</a:t>
                      </a:r>
                      <a:r>
                        <a:rPr lang="en-US" sz="2000" dirty="0">
                          <a:effectLst/>
                        </a:rPr>
                        <a:t> to 202 </a:t>
                      </a:r>
                      <a:r>
                        <a:rPr lang="en-US" sz="2000" dirty="0" err="1">
                          <a:effectLst/>
                        </a:rPr>
                        <a:t>lbs</a:t>
                      </a:r>
                      <a:endParaRPr lang="en-US" sz="18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25.0 to 29.9</a:t>
                      </a:r>
                      <a:endParaRPr lang="en-US" sz="18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Overweight</a:t>
                      </a:r>
                      <a:endParaRPr lang="en-US" sz="1800" dirty="0">
                        <a:effectLst/>
                        <a:latin typeface="Calibri"/>
                        <a:ea typeface="Calibri"/>
                        <a:cs typeface="Times New Roman"/>
                      </a:endParaRPr>
                    </a:p>
                  </a:txBody>
                  <a:tcPr marL="9525" marR="9525" marT="9525" marB="9525" anchor="ctr"/>
                </a:tc>
              </a:tr>
              <a:tr h="0">
                <a:tc vMerge="1">
                  <a:txBody>
                    <a:bodyPr/>
                    <a:lstStyle/>
                    <a:p>
                      <a:endParaRPr lang="en-US"/>
                    </a:p>
                  </a:txBody>
                  <a:tcPr/>
                </a:tc>
                <a:tc>
                  <a:txBody>
                    <a:bodyPr/>
                    <a:lstStyle/>
                    <a:p>
                      <a:pPr marL="0" marR="0">
                        <a:lnSpc>
                          <a:spcPct val="115000"/>
                        </a:lnSpc>
                        <a:spcBef>
                          <a:spcPts val="0"/>
                        </a:spcBef>
                        <a:spcAft>
                          <a:spcPts val="0"/>
                        </a:spcAft>
                      </a:pPr>
                      <a:r>
                        <a:rPr lang="en-US" sz="2000" dirty="0">
                          <a:effectLst/>
                        </a:rPr>
                        <a:t>203 </a:t>
                      </a:r>
                      <a:r>
                        <a:rPr lang="en-US" sz="2000" dirty="0" err="1">
                          <a:effectLst/>
                        </a:rPr>
                        <a:t>lbs</a:t>
                      </a:r>
                      <a:r>
                        <a:rPr lang="en-US" sz="2000" dirty="0">
                          <a:effectLst/>
                        </a:rPr>
                        <a:t> or more</a:t>
                      </a:r>
                      <a:endParaRPr lang="en-US" sz="18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30 or higher</a:t>
                      </a:r>
                      <a:endParaRPr lang="en-US" sz="18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Obese</a:t>
                      </a:r>
                      <a:endParaRPr lang="en-US" sz="1800" dirty="0">
                        <a:effectLst/>
                        <a:latin typeface="Calibri"/>
                        <a:ea typeface="Calibri"/>
                        <a:cs typeface="Times New Roman"/>
                      </a:endParaRPr>
                    </a:p>
                  </a:txBody>
                  <a:tcPr marL="9525" marR="9525" marT="9525" marB="9525" anchor="ctr"/>
                </a:tc>
              </a:tr>
            </a:tbl>
          </a:graphicData>
        </a:graphic>
      </p:graphicFrame>
      <p:sp>
        <p:nvSpPr>
          <p:cNvPr id="6" name="Rectangle 1"/>
          <p:cNvSpPr>
            <a:spLocks noChangeArrowheads="1"/>
          </p:cNvSpPr>
          <p:nvPr/>
        </p:nvSpPr>
        <p:spPr bwMode="auto">
          <a:xfrm>
            <a:off x="457200" y="625733"/>
            <a:ext cx="81534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How is BMI interpreted for adults?</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For adults 20 years old and older, BMI is interpreted using standard weight status categories. These categories are the same for men and women of all body types and ages.</a:t>
            </a:r>
            <a:r>
              <a:rPr lang="en-US" altLang="en-US" sz="1050" dirty="0">
                <a:latin typeface="Arial" pitchFamily="34" charset="0"/>
                <a:cs typeface="Arial" pitchFamily="34" charset="0"/>
              </a:rPr>
              <a:t> </a:t>
            </a:r>
            <a:r>
              <a:rPr kumimoji="0" lang="en-US" alt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standard weight status categories associated with BMI ranges for adults are shown in the following table.</a:t>
            </a:r>
            <a:endParaRPr kumimoji="0" lang="en-US" alt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For example, here are the weight ranges, the corresponding BMI ranges, and the weight status categories for a person who is 5' 9".</a:t>
            </a:r>
            <a:endParaRPr kumimoji="0" lang="en-US" altLang="en-US" sz="105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4396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695450"/>
            <a:ext cx="2514600" cy="188595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ChangeArrowheads="1"/>
          </p:cNvSpPr>
          <p:nvPr/>
        </p:nvSpPr>
        <p:spPr bwMode="auto">
          <a:xfrm>
            <a:off x="685800" y="1740852"/>
            <a:ext cx="4800600" cy="19389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dirty="0">
                <a:latin typeface="HER Medica"/>
              </a:rPr>
              <a:t>Sniffing cocaine, glue, or some other substance will make them feel like they are in the clouds on their way to </a:t>
            </a:r>
            <a:r>
              <a:rPr lang="en-US" altLang="en-US" sz="2400" b="1" i="1" dirty="0">
                <a:latin typeface="HER Medica"/>
              </a:rPr>
              <a:t>heaven…for</a:t>
            </a:r>
            <a:r>
              <a:rPr lang="en-US" altLang="en-US" sz="2400" b="1" i="1" dirty="0">
                <a:solidFill>
                  <a:srgbClr val="FFFF00"/>
                </a:solidFill>
                <a:latin typeface="HER Medica"/>
              </a:rPr>
              <a:t> </a:t>
            </a:r>
            <a:r>
              <a:rPr lang="en-US" altLang="en-US" sz="2400" b="1" i="1" dirty="0">
                <a:solidFill>
                  <a:srgbClr val="990000"/>
                </a:solidFill>
                <a:latin typeface="HER Medica"/>
              </a:rPr>
              <a:t>about twenty to thirty minutes</a:t>
            </a:r>
            <a:r>
              <a:rPr lang="en-US" altLang="en-US" sz="2400" dirty="0">
                <a:solidFill>
                  <a:srgbClr val="990000"/>
                </a:solidFill>
                <a:latin typeface="HER Medica"/>
              </a:rPr>
              <a:t>.</a:t>
            </a:r>
          </a:p>
        </p:txBody>
      </p:sp>
      <p:sp>
        <p:nvSpPr>
          <p:cNvPr id="41988" name="Rectangle 2"/>
          <p:cNvSpPr>
            <a:spLocks noChangeArrowheads="1"/>
          </p:cNvSpPr>
          <p:nvPr/>
        </p:nvSpPr>
        <p:spPr bwMode="auto">
          <a:xfrm>
            <a:off x="457200" y="3048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sz="4400" dirty="0">
                <a:latin typeface="+mj-lt"/>
              </a:rPr>
              <a:t>TEMPERANCE</a:t>
            </a:r>
            <a:endParaRPr lang="en-US" altLang="en-US" sz="4200" dirty="0">
              <a:solidFill>
                <a:schemeClr val="tx2"/>
              </a:solidFill>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4171950"/>
            <a:ext cx="2209800" cy="165735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4267200" y="4526760"/>
            <a:ext cx="4079875"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dirty="0">
                <a:latin typeface="HER Medica"/>
              </a:rPr>
              <a:t>A shot of heroin, or some other drug may last a little longer.</a:t>
            </a:r>
          </a:p>
        </p:txBody>
      </p:sp>
      <p:sp>
        <p:nvSpPr>
          <p:cNvPr id="7" name="Text Box 3"/>
          <p:cNvSpPr txBox="1">
            <a:spLocks noChangeArrowheads="1"/>
          </p:cNvSpPr>
          <p:nvPr/>
        </p:nvSpPr>
        <p:spPr bwMode="auto">
          <a:xfrm>
            <a:off x="4562118" y="757514"/>
            <a:ext cx="4124325" cy="1374222"/>
          </a:xfrm>
          <a:prstGeom prst="rect">
            <a:avLst/>
          </a:prstGeom>
          <a:noFill/>
          <a:ln>
            <a:noFill/>
          </a:ln>
          <a:effectLst>
            <a:outerShdw dist="45791" dir="2021404"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1pPr>
            <a:lvl2pPr marL="742950" indent="-28575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2pPr>
            <a:lvl3pPr marL="11430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3pPr>
            <a:lvl4pPr marL="16002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4pPr>
            <a:lvl5pPr marL="20574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pPr>
            <a:r>
              <a:rPr lang="en-GB" altLang="en-US" sz="4700" b="1" dirty="0" smtClean="0">
                <a:solidFill>
                  <a:schemeClr val="accent1"/>
                </a:solidFill>
                <a:latin typeface="HER Albatros"/>
              </a:rPr>
              <a:t>DRUGS</a:t>
            </a:r>
          </a:p>
          <a:p>
            <a:pPr algn="ctr" eaLnBrk="1">
              <a:lnSpc>
                <a:spcPct val="95000"/>
              </a:lnSpc>
              <a:buClr>
                <a:srgbClr val="000000"/>
              </a:buClr>
              <a:buSzPct val="45000"/>
              <a:buFont typeface="HER Medica"/>
              <a:buNone/>
            </a:pPr>
            <a:endParaRPr lang="en-GB" altLang="en-US" sz="4700" b="1" dirty="0">
              <a:solidFill>
                <a:schemeClr val="accent1"/>
              </a:solidFill>
              <a:latin typeface="HER Albatros"/>
            </a:endParaRPr>
          </a:p>
        </p:txBody>
      </p:sp>
    </p:spTree>
    <p:extLst>
      <p:ext uri="{BB962C8B-B14F-4D97-AF65-F5344CB8AC3E}">
        <p14:creationId xmlns:p14="http://schemas.microsoft.com/office/powerpoint/2010/main" val="356310265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591205"/>
            <a:ext cx="3200400" cy="24003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685800" y="1447800"/>
            <a:ext cx="4520381" cy="2061334"/>
          </a:xfrm>
          <a:prstGeom prst="rect">
            <a:avLst/>
          </a:prstGeom>
          <a:noFill/>
          <a:ln>
            <a:noFill/>
          </a:ln>
          <a:effectLst>
            <a:outerShdw dist="45791" dir="2021404"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1pPr>
            <a:lvl2pPr marL="742950" indent="-28575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2pPr>
            <a:lvl3pPr marL="11430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3pPr>
            <a:lvl4pPr marL="16002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4pPr>
            <a:lvl5pPr marL="20574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pPr>
            <a:r>
              <a:rPr lang="en-GB" altLang="en-US" sz="4700" b="1" dirty="0" smtClean="0">
                <a:solidFill>
                  <a:schemeClr val="accent1"/>
                </a:solidFill>
                <a:latin typeface="HER Albatros"/>
              </a:rPr>
              <a:t>PRESCRIPTION DRUGS</a:t>
            </a:r>
          </a:p>
          <a:p>
            <a:pPr algn="ctr" eaLnBrk="1">
              <a:lnSpc>
                <a:spcPct val="95000"/>
              </a:lnSpc>
              <a:buClr>
                <a:srgbClr val="000000"/>
              </a:buClr>
              <a:buSzPct val="45000"/>
              <a:buFont typeface="HER Medica"/>
              <a:buNone/>
            </a:pPr>
            <a:endParaRPr lang="en-GB" altLang="en-US" sz="4700" b="1" dirty="0">
              <a:solidFill>
                <a:schemeClr val="accent1"/>
              </a:solidFill>
              <a:latin typeface="HER Albatros"/>
            </a:endParaRPr>
          </a:p>
        </p:txBody>
      </p:sp>
      <p:sp>
        <p:nvSpPr>
          <p:cNvPr id="44036" name="Rectangle 4"/>
          <p:cNvSpPr>
            <a:spLocks noChangeArrowheads="1"/>
          </p:cNvSpPr>
          <p:nvPr/>
        </p:nvSpPr>
        <p:spPr bwMode="auto">
          <a:xfrm>
            <a:off x="685800" y="3200400"/>
            <a:ext cx="7772400" cy="1917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dirty="0">
                <a:latin typeface="HER Medica"/>
              </a:rPr>
              <a:t>You need to be careful even with the </a:t>
            </a:r>
            <a:r>
              <a:rPr lang="en-US" altLang="en-US" sz="2400" b="1" dirty="0">
                <a:latin typeface="HER Medica"/>
              </a:rPr>
              <a:t>drugs </a:t>
            </a:r>
            <a:r>
              <a:rPr lang="en-US" altLang="en-US" sz="2400" dirty="0">
                <a:latin typeface="HER Medica"/>
              </a:rPr>
              <a:t>your doctor orders for you. Even these medicines, can be abused by </a:t>
            </a:r>
          </a:p>
          <a:p>
            <a:pPr>
              <a:buFontTx/>
              <a:buChar char="•"/>
            </a:pPr>
            <a:r>
              <a:rPr lang="en-US" altLang="en-US" sz="2400" dirty="0">
                <a:latin typeface="HER Medica"/>
              </a:rPr>
              <a:t>taking them longer than necessary, </a:t>
            </a:r>
          </a:p>
          <a:p>
            <a:pPr>
              <a:buFontTx/>
              <a:buChar char="•"/>
            </a:pPr>
            <a:r>
              <a:rPr lang="en-US" altLang="en-US" sz="2400" dirty="0">
                <a:latin typeface="HER Medica"/>
              </a:rPr>
              <a:t>taking the wrong amount, or </a:t>
            </a:r>
          </a:p>
          <a:p>
            <a:pPr>
              <a:buFontTx/>
              <a:buChar char="•"/>
            </a:pPr>
            <a:r>
              <a:rPr lang="en-US" altLang="en-US" sz="2400" dirty="0">
                <a:latin typeface="HER Medica"/>
              </a:rPr>
              <a:t>Taking them too often. </a:t>
            </a:r>
            <a:endParaRPr lang="en-US" altLang="en-US" sz="2400" i="1" dirty="0">
              <a:latin typeface="HER Medica"/>
            </a:endParaRPr>
          </a:p>
        </p:txBody>
      </p:sp>
      <p:sp>
        <p:nvSpPr>
          <p:cNvPr id="44037" name="Rectangle 2"/>
          <p:cNvSpPr>
            <a:spLocks noChangeArrowheads="1"/>
          </p:cNvSpPr>
          <p:nvPr/>
        </p:nvSpPr>
        <p:spPr bwMode="auto">
          <a:xfrm>
            <a:off x="609600" y="3810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sz="4400" dirty="0">
                <a:latin typeface="+mj-lt"/>
              </a:rPr>
              <a:t>TEMPERANCE</a:t>
            </a:r>
            <a:endParaRPr lang="en-US" altLang="en-US" sz="4200" dirty="0">
              <a:solidFill>
                <a:schemeClr val="tx2"/>
              </a:solidFill>
              <a:latin typeface="+mj-lt"/>
            </a:endParaRPr>
          </a:p>
        </p:txBody>
      </p:sp>
    </p:spTree>
    <p:extLst>
      <p:ext uri="{BB962C8B-B14F-4D97-AF65-F5344CB8AC3E}">
        <p14:creationId xmlns:p14="http://schemas.microsoft.com/office/powerpoint/2010/main" val="3245424913"/>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87462"/>
            <a:ext cx="3352800" cy="25146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914400" y="2286000"/>
            <a:ext cx="3525838" cy="687111"/>
          </a:xfrm>
          <a:prstGeom prst="rect">
            <a:avLst/>
          </a:prstGeom>
          <a:noFill/>
          <a:ln>
            <a:noFill/>
          </a:ln>
          <a:effectLst>
            <a:outerShdw dist="45791" dir="2021404"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Lst>
              <a:defRPr>
                <a:solidFill>
                  <a:schemeClr val="tx1"/>
                </a:solidFill>
                <a:latin typeface="Arial" pitchFamily="34" charset="0"/>
                <a:cs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cs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HER Medica"/>
              <a:buNone/>
            </a:pPr>
            <a:r>
              <a:rPr lang="en-GB" altLang="en-US" sz="4700" b="1" dirty="0">
                <a:solidFill>
                  <a:schemeClr val="accent1"/>
                </a:solidFill>
                <a:latin typeface="HER Albatros"/>
              </a:rPr>
              <a:t>Alcohol</a:t>
            </a:r>
          </a:p>
        </p:txBody>
      </p:sp>
      <p:sp>
        <p:nvSpPr>
          <p:cNvPr id="47108" name="Rectangle 4"/>
          <p:cNvSpPr>
            <a:spLocks noChangeArrowheads="1"/>
          </p:cNvSpPr>
          <p:nvPr/>
        </p:nvSpPr>
        <p:spPr bwMode="auto">
          <a:xfrm>
            <a:off x="685800" y="3886200"/>
            <a:ext cx="7620000" cy="156966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dirty="0">
                <a:latin typeface="HER Medica"/>
              </a:rPr>
              <a:t>But for most people, alcohol is the drug of choice.</a:t>
            </a:r>
          </a:p>
          <a:p>
            <a:r>
              <a:rPr lang="en-US" altLang="en-US" sz="2400" b="1" dirty="0">
                <a:latin typeface="HER Medica"/>
              </a:rPr>
              <a:t>At first alcohol seems so innocent, so comforting. But </a:t>
            </a:r>
            <a:r>
              <a:rPr lang="en-US" altLang="en-US" sz="2400" b="1" dirty="0" smtClean="0">
                <a:latin typeface="HER Medica"/>
              </a:rPr>
              <a:t>alcohol is </a:t>
            </a:r>
            <a:r>
              <a:rPr lang="en-US" altLang="en-US" sz="2400" b="1" dirty="0">
                <a:latin typeface="HER Medica"/>
              </a:rPr>
              <a:t>actually one of the most dangerous drugs in the world.</a:t>
            </a:r>
          </a:p>
        </p:txBody>
      </p:sp>
      <p:sp>
        <p:nvSpPr>
          <p:cNvPr id="47109" name="Rectangle 2"/>
          <p:cNvSpPr>
            <a:spLocks noChangeArrowheads="1"/>
          </p:cNvSpPr>
          <p:nvPr/>
        </p:nvSpPr>
        <p:spPr bwMode="auto">
          <a:xfrm>
            <a:off x="457200" y="3048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altLang="en-US" sz="4200" dirty="0">
                <a:solidFill>
                  <a:schemeClr val="tx2"/>
                </a:solidFill>
                <a:latin typeface="+mj-lt"/>
              </a:rPr>
              <a:t>TEMPERANCE </a:t>
            </a:r>
          </a:p>
        </p:txBody>
      </p:sp>
    </p:spTree>
    <p:extLst>
      <p:ext uri="{BB962C8B-B14F-4D97-AF65-F5344CB8AC3E}">
        <p14:creationId xmlns:p14="http://schemas.microsoft.com/office/powerpoint/2010/main" val="490009550"/>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960438" y="4983163"/>
            <a:ext cx="8183562" cy="1052512"/>
          </a:xfrm>
        </p:spPr>
        <p:txBody>
          <a:bodyPr/>
          <a:lstStyle/>
          <a:p>
            <a:pPr eaLnBrk="1" hangingPunct="1"/>
            <a:r>
              <a:rPr lang="en-US" altLang="en-US" smtClean="0"/>
              <a:t>TEMPERANCE-ABSTAIN</a:t>
            </a:r>
          </a:p>
        </p:txBody>
      </p:sp>
      <p:sp>
        <p:nvSpPr>
          <p:cNvPr id="48131" name="Rectangle 3"/>
          <p:cNvSpPr>
            <a:spLocks noGrp="1" noChangeArrowheads="1"/>
          </p:cNvSpPr>
          <p:nvPr>
            <p:ph idx="4294967295"/>
          </p:nvPr>
        </p:nvSpPr>
        <p:spPr>
          <a:xfrm>
            <a:off x="424543" y="1731875"/>
            <a:ext cx="8338457" cy="3765550"/>
          </a:xfrm>
        </p:spPr>
        <p:txBody>
          <a:bodyPr/>
          <a:lstStyle/>
          <a:p>
            <a:pPr eaLnBrk="1" hangingPunct="1"/>
            <a:r>
              <a:rPr lang="en-US" altLang="en-US" sz="2600" dirty="0" smtClean="0"/>
              <a:t>Le:10:9: Do not drink wine nor strong drink, thou, nor thy sons with thee, when ye go into the tabernacle of the congregation, lest ye die: it shall be a statute for ever throughout your generations: </a:t>
            </a:r>
          </a:p>
          <a:p>
            <a:pPr eaLnBrk="1" hangingPunct="1"/>
            <a:r>
              <a:rPr lang="en-US" altLang="en-US" sz="2600" dirty="0" smtClean="0"/>
              <a:t>Proverb:20:1: Wine is a mocker, strong drink is raging: and whosoever is deceived thereby is not wise.</a:t>
            </a:r>
          </a:p>
        </p:txBody>
      </p:sp>
      <p:pic>
        <p:nvPicPr>
          <p:cNvPr id="48132" name="Picture 2" descr="R-18-048"/>
          <p:cNvPicPr>
            <a:picLocks noChangeAspect="1" noChangeArrowheads="1"/>
          </p:cNvPicPr>
          <p:nvPr/>
        </p:nvPicPr>
        <p:blipFill>
          <a:blip r:embed="rId3" cstate="print">
            <a:extLst>
              <a:ext uri="{28A0092B-C50C-407E-A947-70E740481C1C}">
                <a14:useLocalDpi xmlns:a14="http://schemas.microsoft.com/office/drawing/2010/main" val="0"/>
              </a:ext>
            </a:extLst>
          </a:blip>
          <a:srcRect t="8888" r="13333"/>
          <a:stretch>
            <a:fillRect/>
          </a:stretch>
        </p:blipFill>
        <p:spPr bwMode="auto">
          <a:xfrm>
            <a:off x="6781800" y="493282"/>
            <a:ext cx="1561322" cy="123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R-18-052"/>
          <p:cNvPicPr>
            <a:picLocks noChangeAspect="1" noChangeArrowheads="1"/>
          </p:cNvPicPr>
          <p:nvPr/>
        </p:nvPicPr>
        <p:blipFill>
          <a:blip r:embed="rId4">
            <a:extLst>
              <a:ext uri="{28A0092B-C50C-407E-A947-70E740481C1C}">
                <a14:useLocalDpi xmlns:a14="http://schemas.microsoft.com/office/drawing/2010/main" val="0"/>
              </a:ext>
            </a:extLst>
          </a:blip>
          <a:srcRect l="9167" t="23334" r="9166" b="17778"/>
          <a:stretch>
            <a:fillRect/>
          </a:stretch>
        </p:blipFill>
        <p:spPr bwMode="auto">
          <a:xfrm>
            <a:off x="2895600" y="270404"/>
            <a:ext cx="2514600" cy="1360488"/>
          </a:xfrm>
          <a:prstGeom prst="rect">
            <a:avLst/>
          </a:prstGeom>
          <a:gradFill rotWithShape="1">
            <a:gsLst>
              <a:gs pos="0">
                <a:srgbClr val="576869"/>
              </a:gs>
              <a:gs pos="100000">
                <a:schemeClr val="accent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134" name="WordArt 7"/>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spTree>
    <p:extLst>
      <p:ext uri="{BB962C8B-B14F-4D97-AF65-F5344CB8AC3E}">
        <p14:creationId xmlns:p14="http://schemas.microsoft.com/office/powerpoint/2010/main" val="2848190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960438" y="4983163"/>
            <a:ext cx="8183562" cy="1052512"/>
          </a:xfrm>
        </p:spPr>
        <p:txBody>
          <a:bodyPr/>
          <a:lstStyle/>
          <a:p>
            <a:pPr eaLnBrk="1" hangingPunct="1"/>
            <a:r>
              <a:rPr lang="en-US" altLang="en-US" smtClean="0"/>
              <a:t>TEMPERANCE-ABSTAIN</a:t>
            </a:r>
          </a:p>
        </p:txBody>
      </p:sp>
      <p:sp>
        <p:nvSpPr>
          <p:cNvPr id="49155" name="Rectangle 3"/>
          <p:cNvSpPr>
            <a:spLocks noGrp="1" noChangeArrowheads="1"/>
          </p:cNvSpPr>
          <p:nvPr>
            <p:ph idx="4294967295"/>
          </p:nvPr>
        </p:nvSpPr>
        <p:spPr>
          <a:xfrm>
            <a:off x="457200" y="685800"/>
            <a:ext cx="3810000" cy="4267200"/>
          </a:xfrm>
        </p:spPr>
        <p:txBody>
          <a:bodyPr>
            <a:normAutofit/>
          </a:bodyPr>
          <a:lstStyle/>
          <a:p>
            <a:pPr eaLnBrk="1" hangingPunct="1">
              <a:lnSpc>
                <a:spcPct val="90000"/>
              </a:lnSpc>
            </a:pPr>
            <a:r>
              <a:rPr lang="en-US" altLang="en-US" sz="2400" dirty="0" smtClean="0"/>
              <a:t>Proverb:23:29: Who hath woe?  who hath sorrow?  who hath contentions?  who hath babbling?  who hath wounds without cause?  who hath redness of eyes? </a:t>
            </a:r>
          </a:p>
          <a:p>
            <a:pPr eaLnBrk="1" hangingPunct="1">
              <a:lnSpc>
                <a:spcPct val="90000"/>
              </a:lnSpc>
            </a:pPr>
            <a:r>
              <a:rPr lang="en-US" altLang="en-US" sz="2400" dirty="0" smtClean="0"/>
              <a:t>Proverb:23:30: They that tarry long at the wine; they that go to seek mixed wine</a:t>
            </a:r>
            <a:r>
              <a:rPr lang="en-US" altLang="en-US" sz="2600" dirty="0" smtClean="0"/>
              <a:t>.</a:t>
            </a:r>
          </a:p>
          <a:p>
            <a:pPr eaLnBrk="1" hangingPunct="1">
              <a:lnSpc>
                <a:spcPct val="90000"/>
              </a:lnSpc>
            </a:pPr>
            <a:endParaRPr lang="en-US" altLang="en-US" sz="2600" dirty="0" smtClean="0"/>
          </a:p>
        </p:txBody>
      </p:sp>
      <p:pic>
        <p:nvPicPr>
          <p:cNvPr id="49156" name="Picture 5" descr="R-18-039"/>
          <p:cNvPicPr>
            <a:picLocks noChangeAspect="1" noChangeArrowheads="1"/>
          </p:cNvPicPr>
          <p:nvPr/>
        </p:nvPicPr>
        <p:blipFill>
          <a:blip r:embed="rId3">
            <a:extLst>
              <a:ext uri="{28A0092B-C50C-407E-A947-70E740481C1C}">
                <a14:useLocalDpi xmlns:a14="http://schemas.microsoft.com/office/drawing/2010/main" val="0"/>
              </a:ext>
            </a:extLst>
          </a:blip>
          <a:srcRect l="10001" t="10001" r="48334" b="10001"/>
          <a:stretch>
            <a:fillRect/>
          </a:stretch>
        </p:blipFill>
        <p:spPr bwMode="auto">
          <a:xfrm>
            <a:off x="4648200" y="990600"/>
            <a:ext cx="30146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WordArt 6"/>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spTree>
    <p:extLst>
      <p:ext uri="{BB962C8B-B14F-4D97-AF65-F5344CB8AC3E}">
        <p14:creationId xmlns:p14="http://schemas.microsoft.com/office/powerpoint/2010/main" val="1962318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947997" y="5147680"/>
            <a:ext cx="8183562" cy="1052512"/>
          </a:xfrm>
        </p:spPr>
        <p:txBody>
          <a:bodyPr/>
          <a:lstStyle/>
          <a:p>
            <a:pPr eaLnBrk="1" hangingPunct="1"/>
            <a:r>
              <a:rPr lang="en-US" altLang="en-US" dirty="0" smtClean="0"/>
              <a:t>Wine Definition</a:t>
            </a:r>
          </a:p>
        </p:txBody>
      </p:sp>
      <p:sp>
        <p:nvSpPr>
          <p:cNvPr id="50179" name="Rectangle 3"/>
          <p:cNvSpPr>
            <a:spLocks noGrp="1" noChangeArrowheads="1"/>
          </p:cNvSpPr>
          <p:nvPr>
            <p:ph idx="4294967295"/>
          </p:nvPr>
        </p:nvSpPr>
        <p:spPr>
          <a:xfrm>
            <a:off x="609600" y="598714"/>
            <a:ext cx="5257800" cy="4876800"/>
          </a:xfrm>
        </p:spPr>
        <p:txBody>
          <a:bodyPr>
            <a:normAutofit lnSpcReduction="10000"/>
          </a:bodyPr>
          <a:lstStyle/>
          <a:p>
            <a:pPr eaLnBrk="1" hangingPunct="1">
              <a:buFont typeface="Wingdings" pitchFamily="2" charset="2"/>
              <a:buNone/>
            </a:pPr>
            <a:r>
              <a:rPr lang="en-US" altLang="en-US" sz="2600" dirty="0" smtClean="0"/>
              <a:t>Hebrews “</a:t>
            </a:r>
            <a:r>
              <a:rPr lang="en-US" altLang="en-US" sz="2600" dirty="0" err="1" smtClean="0"/>
              <a:t>Yayin</a:t>
            </a:r>
            <a:r>
              <a:rPr lang="en-US" altLang="en-US" sz="2600" dirty="0" smtClean="0"/>
              <a:t>”</a:t>
            </a:r>
          </a:p>
          <a:p>
            <a:pPr eaLnBrk="1" hangingPunct="1">
              <a:buFont typeface="Wingdings" pitchFamily="2" charset="2"/>
              <a:buNone/>
            </a:pPr>
            <a:r>
              <a:rPr lang="en-US" altLang="en-US" sz="2600" dirty="0" smtClean="0"/>
              <a:t>Greek “</a:t>
            </a:r>
            <a:r>
              <a:rPr lang="en-US" altLang="en-US" sz="2600" dirty="0" err="1" smtClean="0"/>
              <a:t>Oinos</a:t>
            </a:r>
            <a:r>
              <a:rPr lang="en-US" altLang="en-US" sz="2600" dirty="0" smtClean="0"/>
              <a:t>”</a:t>
            </a:r>
          </a:p>
          <a:p>
            <a:pPr eaLnBrk="1" hangingPunct="1">
              <a:buFont typeface="Wingdings" pitchFamily="2" charset="2"/>
              <a:buNone/>
            </a:pPr>
            <a:r>
              <a:rPr lang="en-US" altLang="en-US" sz="2600" dirty="0" smtClean="0"/>
              <a:t>“Juice of the Grape” </a:t>
            </a:r>
          </a:p>
          <a:p>
            <a:pPr eaLnBrk="1" hangingPunct="1">
              <a:buFont typeface="Wingdings" pitchFamily="2" charset="2"/>
              <a:buNone/>
            </a:pPr>
            <a:r>
              <a:rPr lang="en-US" altLang="en-US" sz="2600" dirty="0" smtClean="0"/>
              <a:t>Fermented or Unfermented</a:t>
            </a:r>
          </a:p>
          <a:p>
            <a:pPr eaLnBrk="1" hangingPunct="1"/>
            <a:r>
              <a:rPr lang="en-US" altLang="en-US" sz="2600" dirty="0" smtClean="0"/>
              <a:t>Proverb:23:31: Look not thou upon the wine when it is red, when it giveth his </a:t>
            </a:r>
            <a:r>
              <a:rPr lang="en-US" altLang="en-US" sz="2600" dirty="0" err="1" smtClean="0"/>
              <a:t>colour</a:t>
            </a:r>
            <a:r>
              <a:rPr lang="en-US" altLang="en-US" sz="2600" dirty="0" smtClean="0"/>
              <a:t> in the cup, when it </a:t>
            </a:r>
            <a:r>
              <a:rPr lang="en-US" altLang="en-US" sz="2600" dirty="0" err="1" smtClean="0"/>
              <a:t>moveth</a:t>
            </a:r>
            <a:r>
              <a:rPr lang="en-US" altLang="en-US" sz="2600" dirty="0" smtClean="0"/>
              <a:t> itself aright.</a:t>
            </a:r>
          </a:p>
          <a:p>
            <a:pPr eaLnBrk="1" hangingPunct="1"/>
            <a:r>
              <a:rPr lang="en-US" altLang="en-US" sz="2600" dirty="0" smtClean="0"/>
              <a:t>Proverb:23:32: At the last it </a:t>
            </a:r>
            <a:r>
              <a:rPr lang="en-US" altLang="en-US" sz="2600" dirty="0" err="1" smtClean="0"/>
              <a:t>biteth</a:t>
            </a:r>
            <a:r>
              <a:rPr lang="en-US" altLang="en-US" sz="2600" dirty="0" smtClean="0"/>
              <a:t> like a serpent, and </a:t>
            </a:r>
            <a:r>
              <a:rPr lang="en-US" altLang="en-US" sz="2600" dirty="0" err="1" smtClean="0"/>
              <a:t>stingeth</a:t>
            </a:r>
            <a:r>
              <a:rPr lang="en-US" altLang="en-US" sz="2600" dirty="0" smtClean="0"/>
              <a:t> like an adder.</a:t>
            </a:r>
          </a:p>
        </p:txBody>
      </p:sp>
      <p:pic>
        <p:nvPicPr>
          <p:cNvPr id="50180" name="Picture 2" descr="R-18-050"/>
          <p:cNvPicPr>
            <a:picLocks noChangeAspect="1" noChangeArrowheads="1"/>
          </p:cNvPicPr>
          <p:nvPr/>
        </p:nvPicPr>
        <p:blipFill>
          <a:blip r:embed="rId3">
            <a:extLst>
              <a:ext uri="{28A0092B-C50C-407E-A947-70E740481C1C}">
                <a14:useLocalDpi xmlns:a14="http://schemas.microsoft.com/office/drawing/2010/main" val="0"/>
              </a:ext>
            </a:extLst>
          </a:blip>
          <a:srcRect l="63333" t="8888" r="13333" b="8888"/>
          <a:stretch>
            <a:fillRect/>
          </a:stretch>
        </p:blipFill>
        <p:spPr bwMode="auto">
          <a:xfrm>
            <a:off x="6400800" y="609600"/>
            <a:ext cx="1873826"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WordArt 5"/>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spTree>
    <p:extLst>
      <p:ext uri="{BB962C8B-B14F-4D97-AF65-F5344CB8AC3E}">
        <p14:creationId xmlns:p14="http://schemas.microsoft.com/office/powerpoint/2010/main" val="913745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960438" y="4983163"/>
            <a:ext cx="8183562" cy="1052512"/>
          </a:xfrm>
        </p:spPr>
        <p:txBody>
          <a:bodyPr/>
          <a:lstStyle/>
          <a:p>
            <a:pPr eaLnBrk="1" hangingPunct="1"/>
            <a:r>
              <a:rPr lang="en-US" altLang="en-US" dirty="0" smtClean="0"/>
              <a:t>TEMPERANCE-ABSTAIN</a:t>
            </a:r>
          </a:p>
        </p:txBody>
      </p:sp>
      <p:sp>
        <p:nvSpPr>
          <p:cNvPr id="51203" name="Rectangle 3"/>
          <p:cNvSpPr>
            <a:spLocks noGrp="1" noChangeArrowheads="1"/>
          </p:cNvSpPr>
          <p:nvPr>
            <p:ph idx="4294967295"/>
          </p:nvPr>
        </p:nvSpPr>
        <p:spPr>
          <a:xfrm>
            <a:off x="457200" y="592137"/>
            <a:ext cx="5486400" cy="4987925"/>
          </a:xfrm>
        </p:spPr>
        <p:txBody>
          <a:bodyPr>
            <a:normAutofit/>
          </a:bodyPr>
          <a:lstStyle/>
          <a:p>
            <a:pPr eaLnBrk="1" hangingPunct="1">
              <a:lnSpc>
                <a:spcPct val="90000"/>
              </a:lnSpc>
              <a:buFont typeface="Wingdings" pitchFamily="2" charset="2"/>
              <a:buNone/>
            </a:pPr>
            <a:r>
              <a:rPr lang="en-US" altLang="en-US" sz="2400" dirty="0" smtClean="0"/>
              <a:t>Proverb:23:33: Thine eyes shall behold strange women, and thine heart shall utter perverse things.</a:t>
            </a:r>
          </a:p>
          <a:p>
            <a:pPr eaLnBrk="1" hangingPunct="1">
              <a:lnSpc>
                <a:spcPct val="90000"/>
              </a:lnSpc>
            </a:pPr>
            <a:r>
              <a:rPr lang="en-US" altLang="en-US" sz="2400" dirty="0" smtClean="0"/>
              <a:t>Proverb:23:34: Yea, thou shalt be as he that </a:t>
            </a:r>
            <a:r>
              <a:rPr lang="en-US" altLang="en-US" sz="2400" dirty="0" err="1" smtClean="0"/>
              <a:t>lieth</a:t>
            </a:r>
            <a:r>
              <a:rPr lang="en-US" altLang="en-US" sz="2400" dirty="0" smtClean="0"/>
              <a:t> down in the midst of the sea, or as he that </a:t>
            </a:r>
            <a:r>
              <a:rPr lang="en-US" altLang="en-US" sz="2400" dirty="0" err="1" smtClean="0"/>
              <a:t>lieth</a:t>
            </a:r>
            <a:r>
              <a:rPr lang="en-US" altLang="en-US" sz="2400" dirty="0" smtClean="0"/>
              <a:t> upon the top of a mast.</a:t>
            </a:r>
          </a:p>
          <a:p>
            <a:pPr eaLnBrk="1" hangingPunct="1">
              <a:lnSpc>
                <a:spcPct val="90000"/>
              </a:lnSpc>
            </a:pPr>
            <a:r>
              <a:rPr lang="en-US" altLang="en-US" sz="2400" dirty="0" smtClean="0"/>
              <a:t>Proverb:23:35: They have stricken me, shalt thou say, and I was not sick; they have beaten me, and I felt it not: when shall I awake?  I will seek it yet again.</a:t>
            </a:r>
          </a:p>
        </p:txBody>
      </p:sp>
      <p:sp>
        <p:nvSpPr>
          <p:cNvPr id="51204" name="WordArt 5"/>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pic>
        <p:nvPicPr>
          <p:cNvPr id="512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730" y="1066800"/>
            <a:ext cx="2311643" cy="403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500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609600"/>
            <a:ext cx="2980267" cy="223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990600" y="1752600"/>
            <a:ext cx="2959100" cy="594137"/>
          </a:xfrm>
          <a:prstGeom prst="rect">
            <a:avLst/>
          </a:prstGeom>
          <a:noFill/>
          <a:ln>
            <a:noFill/>
          </a:ln>
          <a:effectLst>
            <a:outerShdw dist="45791" dir="2021404"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Lst>
              <a:defRPr>
                <a:solidFill>
                  <a:schemeClr val="tx1"/>
                </a:solidFill>
                <a:latin typeface="Arial" pitchFamily="34" charset="0"/>
                <a:cs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cs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9pPr>
          </a:lstStyle>
          <a:p>
            <a:pPr eaLnBrk="1">
              <a:lnSpc>
                <a:spcPct val="99000"/>
              </a:lnSpc>
              <a:buClr>
                <a:srgbClr val="000000"/>
              </a:buClr>
              <a:buSzPct val="45000"/>
              <a:buFont typeface="HER Medica"/>
              <a:buNone/>
            </a:pPr>
            <a:r>
              <a:rPr lang="en-GB" altLang="en-US" sz="3900" b="1" dirty="0">
                <a:solidFill>
                  <a:srgbClr val="FFC000"/>
                </a:solidFill>
                <a:latin typeface="HER Medica"/>
              </a:rPr>
              <a:t>Your brain</a:t>
            </a:r>
          </a:p>
        </p:txBody>
      </p:sp>
      <p:sp>
        <p:nvSpPr>
          <p:cNvPr id="54276" name="Rectangle 5"/>
          <p:cNvSpPr>
            <a:spLocks noGrp="1" noChangeArrowheads="1"/>
          </p:cNvSpPr>
          <p:nvPr>
            <p:ph type="body" idx="4294967295"/>
          </p:nvPr>
        </p:nvSpPr>
        <p:spPr>
          <a:xfrm>
            <a:off x="533400" y="3048000"/>
            <a:ext cx="8229600" cy="3429000"/>
          </a:xfrm>
        </p:spPr>
        <p:txBody>
          <a:bodyPr>
            <a:normAutofit/>
          </a:bodyPr>
          <a:lstStyle/>
          <a:p>
            <a:r>
              <a:rPr lang="en-US" altLang="en-US" dirty="0" smtClean="0"/>
              <a:t>Alcohol affects </a:t>
            </a:r>
            <a:r>
              <a:rPr lang="en-US" altLang="en-US" b="1" dirty="0" smtClean="0"/>
              <a:t>Your brain </a:t>
            </a:r>
            <a:r>
              <a:rPr lang="en-US" altLang="en-US" dirty="0" smtClean="0"/>
              <a:t>– Even small amounts of alcohol cause permanent harm to brain cells; some die and others are damaged. Alcohol affects our judgement and weakens our ability to make correct moral decisions. As a result, the people we love the most are often hurt.</a:t>
            </a:r>
          </a:p>
        </p:txBody>
      </p:sp>
      <p:sp>
        <p:nvSpPr>
          <p:cNvPr id="54277" name="Rectangle 2"/>
          <p:cNvSpPr>
            <a:spLocks noChangeArrowheads="1"/>
          </p:cNvSpPr>
          <p:nvPr/>
        </p:nvSpPr>
        <p:spPr bwMode="auto">
          <a:xfrm>
            <a:off x="457200" y="3048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altLang="en-US" sz="4200" dirty="0" smtClean="0">
                <a:solidFill>
                  <a:schemeClr val="tx2"/>
                </a:solidFill>
                <a:latin typeface="+mj-lt"/>
              </a:rPr>
              <a:t>TEMPERANCE</a:t>
            </a:r>
            <a:endParaRPr lang="en-US" altLang="en-US" sz="4200" dirty="0">
              <a:solidFill>
                <a:schemeClr val="tx2"/>
              </a:solidFill>
              <a:latin typeface="+mj-lt"/>
            </a:endParaRPr>
          </a:p>
        </p:txBody>
      </p:sp>
    </p:spTree>
    <p:extLst>
      <p:ext uri="{BB962C8B-B14F-4D97-AF65-F5344CB8AC3E}">
        <p14:creationId xmlns:p14="http://schemas.microsoft.com/office/powerpoint/2010/main" val="238522892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endParaRPr lang="en-US"/>
          </a:p>
        </p:txBody>
      </p:sp>
      <p:sp>
        <p:nvSpPr>
          <p:cNvPr id="2" name="Date Placeholder 1"/>
          <p:cNvSpPr>
            <a:spLocks noGrp="1"/>
          </p:cNvSpPr>
          <p:nvPr>
            <p:ph type="dt" sz="half" idx="10"/>
          </p:nvPr>
        </p:nvSpPr>
        <p:spPr/>
        <p:txBody>
          <a:bodyPr/>
          <a:lstStyle/>
          <a:p>
            <a:fld id="{C6314AD9-FCC8-48B7-B85B-012A91320DFF}" type="datetime2">
              <a:rPr lang="en-US" smtClean="0"/>
              <a:t>Wednesday, June 06, 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2</a:t>
            </a:fld>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97938" l="0" r="100000">
                        <a14:foregroundMark x1="30116" y1="9278" x2="30116" y2="9278"/>
                        <a14:foregroundMark x1="32046" y1="14948" x2="32046" y2="14948"/>
                        <a14:foregroundMark x1="31660" y1="24742" x2="31660" y2="24742"/>
                        <a14:foregroundMark x1="30888" y1="25773" x2="33591" y2="28351"/>
                        <a14:foregroundMark x1="44015" y1="30928" x2="44015" y2="30928"/>
                        <a14:foregroundMark x1="57915" y1="35052" x2="57915" y2="35052"/>
                        <a14:foregroundMark x1="62934" y1="33505" x2="62934" y2="33505"/>
                        <a14:foregroundMark x1="63320" y1="25773" x2="61776" y2="22680"/>
                        <a14:foregroundMark x1="52510" y1="12371" x2="52124" y2="13918"/>
                        <a14:foregroundMark x1="51351" y1="13918" x2="50965" y2="17526"/>
                        <a14:foregroundMark x1="58687" y1="17010" x2="39768" y2="17526"/>
                        <a14:foregroundMark x1="39382" y1="19072" x2="40154" y2="24742"/>
                        <a14:foregroundMark x1="15058" y1="21649" x2="14286" y2="23196"/>
                        <a14:foregroundMark x1="11197" y1="25258" x2="10039" y2="25773"/>
                        <a14:foregroundMark x1="8494" y1="27320" x2="7336" y2="29897"/>
                        <a14:foregroundMark x1="10039" y1="31443" x2="10425" y2="31959"/>
                        <a14:foregroundMark x1="10425" y1="33505" x2="10425" y2="42268"/>
                        <a14:foregroundMark x1="13127" y1="45361" x2="16602" y2="45361"/>
                        <a14:foregroundMark x1="21236" y1="42268" x2="21622" y2="46907"/>
                        <a14:foregroundMark x1="18919" y1="50000" x2="11969" y2="48969"/>
                        <a14:foregroundMark x1="11583" y1="48454" x2="11197" y2="48969"/>
                        <a14:foregroundMark x1="9266" y1="46392" x2="9266" y2="46392"/>
                        <a14:foregroundMark x1="6950" y1="46907" x2="6950" y2="47938"/>
                        <a14:foregroundMark x1="6564" y1="47938" x2="6564" y2="47938"/>
                        <a14:foregroundMark x1="6564" y1="48454" x2="6178" y2="51546"/>
                        <a14:foregroundMark x1="15058" y1="59794" x2="18533" y2="63402"/>
                        <a14:foregroundMark x1="13514" y1="56186" x2="63707" y2="71649"/>
                        <a14:foregroundMark x1="63707" y1="70619" x2="91120" y2="43299"/>
                        <a14:foregroundMark x1="91120" y1="42784" x2="84556" y2="16495"/>
                        <a14:foregroundMark x1="84942" y1="18041" x2="52896" y2="3093"/>
                        <a14:foregroundMark x1="52896" y1="3093" x2="38610" y2="13402"/>
                        <a14:foregroundMark x1="62162" y1="3608" x2="82625" y2="12371"/>
                        <a14:foregroundMark x1="83012" y1="12887" x2="94981" y2="47938"/>
                        <a14:foregroundMark x1="94981" y1="46907" x2="82239" y2="67526"/>
                        <a14:foregroundMark x1="82239" y1="67010" x2="50965" y2="81443"/>
                        <a14:foregroundMark x1="50965" y1="81443" x2="50965" y2="81443"/>
                        <a14:foregroundMark x1="9653" y1="82990" x2="87259" y2="82990"/>
                        <a14:foregroundMark x1="10811" y1="84021" x2="60232" y2="90722"/>
                        <a14:foregroundMark x1="59459" y1="89691" x2="59459" y2="89691"/>
                        <a14:foregroundMark x1="13514" y1="88144" x2="55985" y2="96907"/>
                        <a14:foregroundMark x1="55598" y1="95361" x2="55598" y2="95361"/>
                        <a14:foregroundMark x1="59459" y1="97938" x2="96911" y2="81959"/>
                        <a14:foregroundMark x1="28185" y1="13402" x2="28185" y2="13402"/>
                        <a14:backgroundMark x1="13127" y1="5155" x2="13127" y2="5155"/>
                        <a14:backgroundMark x1="29730" y1="4639" x2="29730" y2="4639"/>
                        <a14:backgroundMark x1="16216" y1="8763" x2="16602" y2="9278"/>
                        <a14:backgroundMark x1="84170" y1="7732" x2="84170" y2="7732"/>
                        <a14:backgroundMark x1="92664" y1="17010" x2="92664" y2="15979"/>
                        <a14:backgroundMark x1="77992" y1="4124" x2="77992" y2="4124"/>
                        <a14:backgroundMark x1="73745" y1="2062" x2="73745" y2="2062"/>
                        <a14:backgroundMark x1="59073" y1="3093" x2="59073" y2="3093"/>
                        <a14:backgroundMark x1="45174" y1="1031" x2="45174" y2="1031"/>
                        <a14:backgroundMark x1="68726" y1="2577" x2="68726" y2="2577"/>
                        <a14:backgroundMark x1="56371" y1="1031" x2="56371" y2="1031"/>
                        <a14:backgroundMark x1="66409" y1="2062" x2="66409" y2="2062"/>
                        <a14:backgroundMark x1="51351" y1="1031" x2="51351" y2="1031"/>
                        <a14:backgroundMark x1="62934" y1="1031" x2="62934" y2="1031"/>
                        <a14:backgroundMark x1="54440" y1="1546" x2="54440" y2="1546"/>
                        <a14:backgroundMark x1="2703" y1="32990" x2="2703" y2="32990"/>
                        <a14:backgroundMark x1="3861" y1="38660" x2="3861" y2="38660"/>
                        <a14:backgroundMark x1="8108" y1="39691" x2="8108" y2="39691"/>
                        <a14:backgroundMark x1="96911" y1="38144" x2="96911" y2="38144"/>
                        <a14:backgroundMark x1="98069" y1="45876" x2="98069" y2="45876"/>
                        <a14:backgroundMark x1="79537" y1="12371" x2="79537" y2="12371"/>
                        <a14:backgroundMark x1="74903" y1="10309" x2="74903" y2="10309"/>
                        <a14:backgroundMark x1="52510" y1="4639" x2="52510" y2="4639"/>
                        <a14:backgroundMark x1="52510" y1="8247" x2="52510" y2="8247"/>
                        <a14:backgroundMark x1="50193" y1="8247" x2="50193" y2="8247"/>
                        <a14:backgroundMark x1="47876" y1="10825" x2="47876" y2="10825"/>
                        <a14:backgroundMark x1="66023" y1="5670" x2="66023" y2="5670"/>
                        <a14:backgroundMark x1="81853" y1="13918" x2="81853" y2="13918"/>
                        <a14:backgroundMark x1="83784" y1="14433" x2="83784" y2="14433"/>
                        <a14:backgroundMark x1="83784" y1="12887" x2="83784" y2="12887"/>
                        <a14:backgroundMark x1="69498" y1="7216" x2="69498" y2="7216"/>
                        <a14:backgroundMark x1="77220" y1="10309" x2="77220" y2="10309"/>
                        <a14:backgroundMark x1="81081" y1="11340" x2="81081" y2="11340"/>
                        <a14:backgroundMark x1="83398" y1="11856" x2="83398" y2="11856"/>
                        <a14:backgroundMark x1="67954" y1="6186" x2="67954" y2="6186"/>
                        <a14:backgroundMark x1="63707" y1="3093" x2="63707" y2="3093"/>
                      </a14:backgroundRemoval>
                    </a14:imgEffect>
                  </a14:imgLayer>
                </a14:imgProps>
              </a:ext>
              <a:ext uri="{28A0092B-C50C-407E-A947-70E740481C1C}">
                <a14:useLocalDpi xmlns:a14="http://schemas.microsoft.com/office/drawing/2010/main" val="0"/>
              </a:ext>
            </a:extLst>
          </a:blip>
          <a:stretch>
            <a:fillRect/>
          </a:stretch>
        </p:blipFill>
        <p:spPr>
          <a:xfrm>
            <a:off x="1295400" y="1219200"/>
            <a:ext cx="6470174" cy="4846386"/>
          </a:xfrm>
          <a:prstGeom prst="rect">
            <a:avLst/>
          </a:prstGeom>
        </p:spPr>
      </p:pic>
      <p:sp>
        <p:nvSpPr>
          <p:cNvPr id="6" name="Rectangle 2"/>
          <p:cNvSpPr txBox="1">
            <a:spLocks noChangeArrowheads="1"/>
          </p:cNvSpPr>
          <p:nvPr/>
        </p:nvSpPr>
        <p:spPr>
          <a:xfrm>
            <a:off x="685800" y="674833"/>
            <a:ext cx="8183562" cy="64008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altLang="en-US" dirty="0" smtClean="0"/>
              <a:t>TEMPERANCE</a:t>
            </a:r>
            <a:endParaRPr lang="en-US" altLang="en-US" dirty="0" smtClean="0"/>
          </a:p>
        </p:txBody>
      </p:sp>
    </p:spTree>
    <p:extLst>
      <p:ext uri="{BB962C8B-B14F-4D97-AF65-F5344CB8AC3E}">
        <p14:creationId xmlns:p14="http://schemas.microsoft.com/office/powerpoint/2010/main" val="334758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650033"/>
            <a:ext cx="3429000" cy="2571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p:cNvSpPr txBox="1">
            <a:spLocks noChangeArrowheads="1"/>
          </p:cNvSpPr>
          <p:nvPr/>
        </p:nvSpPr>
        <p:spPr bwMode="auto">
          <a:xfrm>
            <a:off x="609600" y="2209800"/>
            <a:ext cx="3205163" cy="594137"/>
          </a:xfrm>
          <a:prstGeom prst="rect">
            <a:avLst/>
          </a:prstGeom>
          <a:noFill/>
          <a:ln>
            <a:noFill/>
          </a:ln>
          <a:effectLst>
            <a:outerShdw dist="45791" dir="2021404"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Lst>
              <a:defRPr>
                <a:solidFill>
                  <a:schemeClr val="tx1"/>
                </a:solidFill>
                <a:latin typeface="Arial" pitchFamily="34" charset="0"/>
                <a:cs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cs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9pPr>
          </a:lstStyle>
          <a:p>
            <a:pPr eaLnBrk="1">
              <a:lnSpc>
                <a:spcPct val="99000"/>
              </a:lnSpc>
              <a:buClr>
                <a:srgbClr val="000000"/>
              </a:buClr>
              <a:buSzPct val="45000"/>
              <a:buFont typeface="HER Medica"/>
              <a:buNone/>
            </a:pPr>
            <a:r>
              <a:rPr lang="en-GB" altLang="en-US" sz="3900" b="1" dirty="0">
                <a:solidFill>
                  <a:schemeClr val="accent1"/>
                </a:solidFill>
                <a:latin typeface="HER Medica"/>
              </a:rPr>
              <a:t>Your heart</a:t>
            </a:r>
          </a:p>
        </p:txBody>
      </p:sp>
      <p:sp>
        <p:nvSpPr>
          <p:cNvPr id="55300" name="Rectangle 2"/>
          <p:cNvSpPr>
            <a:spLocks noChangeArrowheads="1"/>
          </p:cNvSpPr>
          <p:nvPr/>
        </p:nvSpPr>
        <p:spPr bwMode="auto">
          <a:xfrm>
            <a:off x="457200" y="3048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altLang="en-US" sz="4200" dirty="0">
                <a:solidFill>
                  <a:schemeClr val="tx2"/>
                </a:solidFill>
                <a:latin typeface="+mj-lt"/>
              </a:rPr>
              <a:t>TEMPERANCE </a:t>
            </a:r>
          </a:p>
        </p:txBody>
      </p:sp>
      <p:sp>
        <p:nvSpPr>
          <p:cNvPr id="55301" name="Rectangle 6"/>
          <p:cNvSpPr>
            <a:spLocks noGrp="1" noChangeArrowheads="1"/>
          </p:cNvSpPr>
          <p:nvPr>
            <p:ph type="body" idx="4294967295"/>
          </p:nvPr>
        </p:nvSpPr>
        <p:spPr>
          <a:xfrm>
            <a:off x="0" y="3505200"/>
            <a:ext cx="8229600" cy="2209800"/>
          </a:xfrm>
        </p:spPr>
        <p:txBody>
          <a:bodyPr/>
          <a:lstStyle/>
          <a:p>
            <a:r>
              <a:rPr lang="en-US" altLang="en-US" b="1" dirty="0" smtClean="0"/>
              <a:t>Alcohol affects Your heart – Alcohol increases the risk of high blood pressure, stroke, and damage to the heart muscle.</a:t>
            </a:r>
          </a:p>
        </p:txBody>
      </p:sp>
    </p:spTree>
    <p:extLst>
      <p:ext uri="{BB962C8B-B14F-4D97-AF65-F5344CB8AC3E}">
        <p14:creationId xmlns:p14="http://schemas.microsoft.com/office/powerpoint/2010/main" val="145100195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199" y="533400"/>
            <a:ext cx="3240891" cy="243066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1066800" y="1524000"/>
            <a:ext cx="2940050" cy="594137"/>
          </a:xfrm>
          <a:prstGeom prst="rect">
            <a:avLst/>
          </a:prstGeom>
          <a:noFill/>
          <a:ln>
            <a:noFill/>
          </a:ln>
          <a:effectLst>
            <a:outerShdw dist="45791" dir="2021404"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Lst>
              <a:defRPr>
                <a:solidFill>
                  <a:schemeClr val="tx1"/>
                </a:solidFill>
                <a:latin typeface="Arial" pitchFamily="34" charset="0"/>
                <a:cs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cs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9pPr>
          </a:lstStyle>
          <a:p>
            <a:pPr eaLnBrk="1">
              <a:lnSpc>
                <a:spcPct val="99000"/>
              </a:lnSpc>
              <a:buClr>
                <a:srgbClr val="000000"/>
              </a:buClr>
              <a:buSzPct val="45000"/>
              <a:buFont typeface="HER Medica"/>
              <a:buNone/>
            </a:pPr>
            <a:r>
              <a:rPr lang="en-GB" altLang="en-US" sz="3900" b="1" dirty="0">
                <a:solidFill>
                  <a:schemeClr val="accent1"/>
                </a:solidFill>
                <a:latin typeface="HER Medica"/>
              </a:rPr>
              <a:t>Your liver</a:t>
            </a:r>
          </a:p>
        </p:txBody>
      </p:sp>
      <p:sp>
        <p:nvSpPr>
          <p:cNvPr id="56324" name="Rectangle 2"/>
          <p:cNvSpPr>
            <a:spLocks noChangeArrowheads="1"/>
          </p:cNvSpPr>
          <p:nvPr/>
        </p:nvSpPr>
        <p:spPr bwMode="auto">
          <a:xfrm>
            <a:off x="457200" y="3048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altLang="en-US" sz="4200" dirty="0">
                <a:solidFill>
                  <a:schemeClr val="tx2"/>
                </a:solidFill>
                <a:latin typeface="+mj-lt"/>
              </a:rPr>
              <a:t>TEMPERANCE </a:t>
            </a:r>
          </a:p>
        </p:txBody>
      </p:sp>
      <p:sp>
        <p:nvSpPr>
          <p:cNvPr id="56325" name="Rectangle 6"/>
          <p:cNvSpPr>
            <a:spLocks noGrp="1" noChangeArrowheads="1"/>
          </p:cNvSpPr>
          <p:nvPr>
            <p:ph type="body" idx="4294967295"/>
          </p:nvPr>
        </p:nvSpPr>
        <p:spPr>
          <a:xfrm>
            <a:off x="457200" y="3048000"/>
            <a:ext cx="8686800" cy="3352800"/>
          </a:xfrm>
        </p:spPr>
        <p:txBody>
          <a:bodyPr/>
          <a:lstStyle/>
          <a:p>
            <a:r>
              <a:rPr lang="en-US" altLang="en-US" dirty="0" smtClean="0"/>
              <a:t>Alcohol affects </a:t>
            </a:r>
            <a:r>
              <a:rPr lang="en-US" altLang="en-US" b="1" dirty="0" smtClean="0"/>
              <a:t>Your liver </a:t>
            </a:r>
            <a:r>
              <a:rPr lang="en-US" altLang="en-US" dirty="0" smtClean="0"/>
              <a:t>– Because your liver must clean alcohol out of the blood, alcohol affects it more than any other part of your body. Healthy liver cells die from alcohol poisoning. Scars replace the dead cells, eventually ruining the liver (this is called liver cirrhosis)</a:t>
            </a:r>
          </a:p>
          <a:p>
            <a:endParaRPr lang="en-US" altLang="en-US" dirty="0" smtClean="0"/>
          </a:p>
        </p:txBody>
      </p:sp>
    </p:spTree>
    <p:extLst>
      <p:ext uri="{BB962C8B-B14F-4D97-AF65-F5344CB8AC3E}">
        <p14:creationId xmlns:p14="http://schemas.microsoft.com/office/powerpoint/2010/main" val="192398249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038" y="2438400"/>
            <a:ext cx="3489530"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Subtitle 1"/>
          <p:cNvSpPr>
            <a:spLocks noGrp="1"/>
          </p:cNvSpPr>
          <p:nvPr>
            <p:ph type="subTitle" idx="4294967295"/>
          </p:nvPr>
        </p:nvSpPr>
        <p:spPr>
          <a:xfrm>
            <a:off x="475861" y="1981200"/>
            <a:ext cx="4724400" cy="3962400"/>
          </a:xfrm>
        </p:spPr>
        <p:txBody>
          <a:bodyPr lIns="0" tIns="0" rIns="0" bIns="0"/>
          <a:lstStyle/>
          <a:p>
            <a:pPr marL="431800" indent="-323850" defTabSz="447675">
              <a:lnSpc>
                <a:spcPct val="90000"/>
              </a:lnSpc>
              <a:buFont typeface="Wingdings" pitchFamily="2" charset="2"/>
              <a:buNone/>
            </a:pPr>
            <a:r>
              <a:rPr lang="en-US" altLang="en-US" sz="2100" dirty="0" smtClean="0"/>
              <a:t>1Co:6:18: Flee fornication. Every sin that a man doeth is without the body; but he that </a:t>
            </a:r>
            <a:r>
              <a:rPr lang="en-US" altLang="en-US" sz="2100" dirty="0" err="1" smtClean="0"/>
              <a:t>committeth</a:t>
            </a:r>
            <a:r>
              <a:rPr lang="en-US" altLang="en-US" sz="2100" dirty="0" smtClean="0"/>
              <a:t> fornication </a:t>
            </a:r>
            <a:r>
              <a:rPr lang="en-US" altLang="en-US" sz="2100" dirty="0" err="1" smtClean="0"/>
              <a:t>sinneth</a:t>
            </a:r>
            <a:r>
              <a:rPr lang="en-US" altLang="en-US" sz="2100" dirty="0" smtClean="0"/>
              <a:t> against his own body.</a:t>
            </a:r>
          </a:p>
          <a:p>
            <a:pPr marL="431800" indent="-323850" defTabSz="447675">
              <a:lnSpc>
                <a:spcPct val="90000"/>
              </a:lnSpc>
              <a:buFont typeface="Wingdings" pitchFamily="2" charset="2"/>
              <a:buNone/>
            </a:pPr>
            <a:r>
              <a:rPr lang="en-US" altLang="en-US" sz="2100" dirty="0" smtClean="0"/>
              <a:t>1Co:7:2: Nevertheless, to avoid fornication, let every man have his own wife, and let every woman have her own husband.</a:t>
            </a:r>
          </a:p>
          <a:p>
            <a:pPr marL="431800" indent="-323850" defTabSz="447675">
              <a:lnSpc>
                <a:spcPct val="90000"/>
              </a:lnSpc>
              <a:buFont typeface="Wingdings" pitchFamily="2" charset="2"/>
              <a:buNone/>
            </a:pPr>
            <a:r>
              <a:rPr lang="en-US" altLang="en-US" sz="2100" dirty="0" smtClean="0"/>
              <a:t>1Co:10:8: Neither let us commit fornication, as some of them committed, and fell in one day three and twenty thousand.</a:t>
            </a:r>
          </a:p>
        </p:txBody>
      </p:sp>
      <p:sp>
        <p:nvSpPr>
          <p:cNvPr id="58372" name="Rectangle 4"/>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a:spcBef>
                <a:spcPct val="0"/>
              </a:spcBef>
              <a:buClrTx/>
              <a:buSzTx/>
              <a:buFontTx/>
              <a:buNone/>
            </a:pPr>
            <a:r>
              <a:rPr lang="en-US" altLang="en-US" sz="4200" dirty="0">
                <a:solidFill>
                  <a:schemeClr val="tx2"/>
                </a:solidFill>
                <a:latin typeface="+mj-lt"/>
              </a:rPr>
              <a:t>TEMPERANCE-ABSTAIN</a:t>
            </a:r>
          </a:p>
        </p:txBody>
      </p:sp>
      <p:sp>
        <p:nvSpPr>
          <p:cNvPr id="58373" name="Text Box 5"/>
          <p:cNvSpPr txBox="1">
            <a:spLocks noChangeArrowheads="1"/>
          </p:cNvSpPr>
          <p:nvPr/>
        </p:nvSpPr>
        <p:spPr bwMode="auto">
          <a:xfrm>
            <a:off x="1066800" y="1066800"/>
            <a:ext cx="3205163" cy="594137"/>
          </a:xfrm>
          <a:prstGeom prst="rect">
            <a:avLst/>
          </a:prstGeom>
          <a:noFill/>
          <a:ln>
            <a:noFill/>
          </a:ln>
          <a:effectLst>
            <a:outerShdw dist="45791" dir="2021404"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Lst>
              <a:defRPr>
                <a:solidFill>
                  <a:schemeClr val="tx1"/>
                </a:solidFill>
                <a:latin typeface="Arial" pitchFamily="34" charset="0"/>
                <a:cs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cs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9pPr>
          </a:lstStyle>
          <a:p>
            <a:pPr eaLnBrk="1">
              <a:lnSpc>
                <a:spcPct val="99000"/>
              </a:lnSpc>
              <a:buClr>
                <a:srgbClr val="000000"/>
              </a:buClr>
              <a:buSzPct val="45000"/>
              <a:buFont typeface="HER Medica"/>
              <a:buNone/>
            </a:pPr>
            <a:r>
              <a:rPr lang="en-GB" altLang="en-US" sz="3900" b="1" dirty="0">
                <a:solidFill>
                  <a:srgbClr val="00B0F0"/>
                </a:solidFill>
                <a:latin typeface="HER Medica"/>
              </a:rPr>
              <a:t>Sexual Purity</a:t>
            </a:r>
          </a:p>
        </p:txBody>
      </p:sp>
    </p:spTree>
    <p:extLst>
      <p:ext uri="{BB962C8B-B14F-4D97-AF65-F5344CB8AC3E}">
        <p14:creationId xmlns:p14="http://schemas.microsoft.com/office/powerpoint/2010/main" val="392114893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838" y="2362200"/>
            <a:ext cx="3890962"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Subtitle 1"/>
          <p:cNvSpPr>
            <a:spLocks noGrp="1"/>
          </p:cNvSpPr>
          <p:nvPr>
            <p:ph type="subTitle" idx="4294967295"/>
          </p:nvPr>
        </p:nvSpPr>
        <p:spPr>
          <a:xfrm>
            <a:off x="0" y="1981200"/>
            <a:ext cx="4724400" cy="3962400"/>
          </a:xfrm>
        </p:spPr>
        <p:txBody>
          <a:bodyPr lIns="0" tIns="0" rIns="0" bIns="0">
            <a:normAutofit lnSpcReduction="10000"/>
          </a:bodyPr>
          <a:lstStyle/>
          <a:p>
            <a:pPr marL="431800" indent="-323850" defTabSz="447675"/>
            <a:r>
              <a:rPr lang="en-GB" altLang="en-US" sz="2500" smtClean="0"/>
              <a:t>The girl was afraid. She had heard on the radio that more and more people were dying from AIDS, a disease that is passed on from one person to another by sexual contact. Her heart started pumping hard as she thought that she might have this disease.</a:t>
            </a:r>
            <a:endParaRPr lang="en-US" altLang="en-US" sz="2500" smtClean="0"/>
          </a:p>
          <a:p>
            <a:pPr marL="431800" indent="-323850" defTabSz="447675"/>
            <a:endParaRPr lang="en-US" altLang="en-US" sz="2500" smtClean="0"/>
          </a:p>
        </p:txBody>
      </p:sp>
      <p:sp>
        <p:nvSpPr>
          <p:cNvPr id="59396" name="Rectangle 4"/>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a:spcBef>
                <a:spcPct val="0"/>
              </a:spcBef>
              <a:buClrTx/>
              <a:buSzTx/>
              <a:buFontTx/>
              <a:buNone/>
            </a:pPr>
            <a:r>
              <a:rPr lang="en-US" altLang="en-US" sz="4200" dirty="0">
                <a:solidFill>
                  <a:schemeClr val="tx2"/>
                </a:solidFill>
                <a:latin typeface="+mj-lt"/>
              </a:rPr>
              <a:t>TEMPERANCE-ABSTAIN</a:t>
            </a:r>
          </a:p>
        </p:txBody>
      </p:sp>
      <p:sp>
        <p:nvSpPr>
          <p:cNvPr id="59397" name="Text Box 5"/>
          <p:cNvSpPr txBox="1">
            <a:spLocks noChangeArrowheads="1"/>
          </p:cNvSpPr>
          <p:nvPr/>
        </p:nvSpPr>
        <p:spPr bwMode="auto">
          <a:xfrm>
            <a:off x="1066800" y="1066800"/>
            <a:ext cx="3205163" cy="594137"/>
          </a:xfrm>
          <a:prstGeom prst="rect">
            <a:avLst/>
          </a:prstGeom>
          <a:noFill/>
          <a:ln>
            <a:noFill/>
          </a:ln>
          <a:effectLst>
            <a:outerShdw dist="45791" dir="2021404"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Lst>
              <a:defRPr>
                <a:solidFill>
                  <a:schemeClr val="tx1"/>
                </a:solidFill>
                <a:latin typeface="Arial" pitchFamily="34" charset="0"/>
                <a:cs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cs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9pPr>
          </a:lstStyle>
          <a:p>
            <a:pPr eaLnBrk="1">
              <a:lnSpc>
                <a:spcPct val="99000"/>
              </a:lnSpc>
              <a:buClr>
                <a:srgbClr val="000000"/>
              </a:buClr>
              <a:buSzPct val="45000"/>
              <a:buFont typeface="HER Medica"/>
              <a:buNone/>
            </a:pPr>
            <a:r>
              <a:rPr lang="en-GB" altLang="en-US" sz="3900" b="1" dirty="0">
                <a:solidFill>
                  <a:srgbClr val="00B0F0"/>
                </a:solidFill>
                <a:latin typeface="HER Medica"/>
              </a:rPr>
              <a:t>Sexual Purity</a:t>
            </a:r>
          </a:p>
        </p:txBody>
      </p:sp>
    </p:spTree>
    <p:extLst>
      <p:ext uri="{BB962C8B-B14F-4D97-AF65-F5344CB8AC3E}">
        <p14:creationId xmlns:p14="http://schemas.microsoft.com/office/powerpoint/2010/main" val="77091173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ubtitle 1"/>
          <p:cNvSpPr>
            <a:spLocks noGrp="1"/>
          </p:cNvSpPr>
          <p:nvPr>
            <p:ph type="subTitle" idx="4294967295"/>
          </p:nvPr>
        </p:nvSpPr>
        <p:spPr>
          <a:xfrm>
            <a:off x="5481055" y="1981200"/>
            <a:ext cx="3233737" cy="3384550"/>
          </a:xfrm>
        </p:spPr>
        <p:txBody>
          <a:bodyPr lIns="0" tIns="0" rIns="0" bIns="0">
            <a:normAutofit fontScale="92500" lnSpcReduction="20000"/>
          </a:bodyPr>
          <a:lstStyle/>
          <a:p>
            <a:pPr marL="431800" indent="-323850" defTabSz="447675"/>
            <a:r>
              <a:rPr lang="en-GB" altLang="en-US" sz="2400" dirty="0" smtClean="0"/>
              <a:t>She had a new boyfriend and had slept with him a few times. She didn’t know him very well but he looked like a nice person. He came from another town, to work for a construction company. </a:t>
            </a:r>
            <a:endParaRPr lang="en-US" altLang="en-US" sz="2400" dirty="0" smtClean="0"/>
          </a:p>
        </p:txBody>
      </p:sp>
      <p:sp>
        <p:nvSpPr>
          <p:cNvPr id="60420" name="Rectangle 4"/>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a:spcBef>
                <a:spcPct val="0"/>
              </a:spcBef>
              <a:buClrTx/>
              <a:buSzTx/>
              <a:buFontTx/>
              <a:buNone/>
            </a:pPr>
            <a:r>
              <a:rPr lang="en-US" altLang="en-US" sz="4200" dirty="0">
                <a:solidFill>
                  <a:schemeClr val="tx2"/>
                </a:solidFill>
                <a:latin typeface="+mj-lt"/>
              </a:rPr>
              <a:t>TEMPERANCE-ABSTAIN</a:t>
            </a:r>
          </a:p>
        </p:txBody>
      </p:sp>
    </p:spTree>
    <p:extLst>
      <p:ext uri="{BB962C8B-B14F-4D97-AF65-F5344CB8AC3E}">
        <p14:creationId xmlns:p14="http://schemas.microsoft.com/office/powerpoint/2010/main" val="289276984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9050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Subtitle 1"/>
          <p:cNvSpPr>
            <a:spLocks noGrp="1"/>
          </p:cNvSpPr>
          <p:nvPr>
            <p:ph type="subTitle" idx="4294967295"/>
          </p:nvPr>
        </p:nvSpPr>
        <p:spPr>
          <a:xfrm>
            <a:off x="304800" y="1423858"/>
            <a:ext cx="3505200" cy="4957763"/>
          </a:xfrm>
        </p:spPr>
        <p:txBody>
          <a:bodyPr lIns="0" tIns="0" rIns="0" bIns="0"/>
          <a:lstStyle/>
          <a:p>
            <a:pPr marL="431800" indent="-323850" defTabSz="447675"/>
            <a:r>
              <a:rPr lang="en-GB" altLang="en-US" sz="2400" dirty="0" smtClean="0"/>
              <a:t>He said he wasn’t married and that she was his only girlfriend. He even talked about marriage! But she noticed that soon after they slept together for the first time she became sick in the woman’s parts</a:t>
            </a:r>
            <a:endParaRPr lang="en-US" altLang="en-US" sz="2400" dirty="0" smtClean="0"/>
          </a:p>
        </p:txBody>
      </p:sp>
      <p:sp>
        <p:nvSpPr>
          <p:cNvPr id="61444" name="Rectangle 4"/>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a:spcBef>
                <a:spcPct val="0"/>
              </a:spcBef>
              <a:buClrTx/>
              <a:buSzTx/>
              <a:buFontTx/>
              <a:buNone/>
            </a:pPr>
            <a:r>
              <a:rPr lang="en-US" altLang="en-US" sz="4200" dirty="0">
                <a:solidFill>
                  <a:schemeClr val="tx2"/>
                </a:solidFill>
                <a:latin typeface="+mj-lt"/>
              </a:rPr>
              <a:t>TEMPERANCE-ABSTAIN</a:t>
            </a:r>
          </a:p>
        </p:txBody>
      </p:sp>
    </p:spTree>
    <p:extLst>
      <p:ext uri="{BB962C8B-B14F-4D97-AF65-F5344CB8AC3E}">
        <p14:creationId xmlns:p14="http://schemas.microsoft.com/office/powerpoint/2010/main" val="344870410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8288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Subtitle 1"/>
          <p:cNvSpPr>
            <a:spLocks noGrp="1"/>
          </p:cNvSpPr>
          <p:nvPr>
            <p:ph type="subTitle" idx="4294967295"/>
          </p:nvPr>
        </p:nvSpPr>
        <p:spPr>
          <a:xfrm>
            <a:off x="0" y="1828800"/>
            <a:ext cx="3810000" cy="3284538"/>
          </a:xfrm>
        </p:spPr>
        <p:txBody>
          <a:bodyPr lIns="0" tIns="0" rIns="0" bIns="0">
            <a:normAutofit lnSpcReduction="10000"/>
          </a:bodyPr>
          <a:lstStyle/>
          <a:p>
            <a:pPr marL="431800" indent="-323850" defTabSz="447675"/>
            <a:r>
              <a:rPr lang="en-GB" altLang="en-US" sz="2400" smtClean="0"/>
              <a:t>She had not gone to the clinic because she thought it would get better on it’s own, but now, after listening to the radio, she was afraid! She wished she hadn’t slept with that man! </a:t>
            </a:r>
            <a:endParaRPr lang="en-US" altLang="en-US" sz="2400" smtClean="0"/>
          </a:p>
          <a:p>
            <a:pPr marL="431800" indent="-323850" defTabSz="447675">
              <a:buFont typeface="Wingdings" pitchFamily="2" charset="2"/>
              <a:buNone/>
            </a:pPr>
            <a:endParaRPr lang="en-US" altLang="en-US" smtClean="0"/>
          </a:p>
        </p:txBody>
      </p:sp>
      <p:sp>
        <p:nvSpPr>
          <p:cNvPr id="62468" name="Rectangle 4"/>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a:spcBef>
                <a:spcPct val="0"/>
              </a:spcBef>
              <a:buClrTx/>
              <a:buSzTx/>
              <a:buFontTx/>
              <a:buNone/>
            </a:pPr>
            <a:r>
              <a:rPr lang="en-US" altLang="en-US" sz="4200" dirty="0">
                <a:solidFill>
                  <a:schemeClr val="tx2"/>
                </a:solidFill>
                <a:latin typeface="+mj-lt"/>
              </a:rPr>
              <a:t>TEMPERANCE-ABSTAIN</a:t>
            </a:r>
          </a:p>
        </p:txBody>
      </p:sp>
    </p:spTree>
    <p:extLst>
      <p:ext uri="{BB962C8B-B14F-4D97-AF65-F5344CB8AC3E}">
        <p14:creationId xmlns:p14="http://schemas.microsoft.com/office/powerpoint/2010/main" val="235514349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2335" y="1636094"/>
            <a:ext cx="2929666" cy="219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5"/>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algn="just">
              <a:spcBef>
                <a:spcPct val="0"/>
              </a:spcBef>
              <a:buClrTx/>
              <a:buSzTx/>
              <a:buFontTx/>
              <a:buNone/>
            </a:pPr>
            <a:r>
              <a:rPr lang="en-US" altLang="en-US" sz="4200" dirty="0">
                <a:solidFill>
                  <a:schemeClr val="tx2"/>
                </a:solidFill>
                <a:latin typeface="+mj-lt"/>
              </a:rPr>
              <a:t>TEMPERANCE-ABSTAIN</a:t>
            </a:r>
          </a:p>
        </p:txBody>
      </p:sp>
      <p:graphicFrame>
        <p:nvGraphicFramePr>
          <p:cNvPr id="3" name="Diagram 2"/>
          <p:cNvGraphicFramePr/>
          <p:nvPr>
            <p:extLst>
              <p:ext uri="{D42A27DB-BD31-4B8C-83A1-F6EECF244321}">
                <p14:modId xmlns:p14="http://schemas.microsoft.com/office/powerpoint/2010/main" val="349972198"/>
              </p:ext>
            </p:extLst>
          </p:nvPr>
        </p:nvGraphicFramePr>
        <p:xfrm>
          <a:off x="385763" y="1409171"/>
          <a:ext cx="4754563"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6443280"/>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1"/>
            <a:ext cx="396192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2"/>
          <p:cNvSpPr txBox="1">
            <a:spLocks noChangeArrowheads="1"/>
          </p:cNvSpPr>
          <p:nvPr/>
        </p:nvSpPr>
        <p:spPr bwMode="auto">
          <a:xfrm>
            <a:off x="308769" y="5241909"/>
            <a:ext cx="5143500" cy="595314"/>
          </a:xfrm>
          <a:prstGeom prst="rect">
            <a:avLst/>
          </a:prstGeom>
          <a:noFill/>
          <a:ln w="9525">
            <a:noFill/>
            <a:miter lim="800000"/>
            <a:headEnd/>
            <a:tailEnd/>
          </a:ln>
          <a:effectLst/>
        </p:spPr>
        <p:txBody>
          <a:bodyPr lIns="0" tIns="0" rIns="0" bIns="0">
            <a:spAutoFit/>
          </a:bodyPr>
          <a:lstStyle/>
          <a:p>
            <a:pPr hangingPunct="0">
              <a:lnSpc>
                <a:spcPct val="99000"/>
              </a:lnSpc>
              <a:buClr>
                <a:srgbClr val="000000"/>
              </a:buClr>
              <a:buSzPct val="45000"/>
              <a:buFont typeface="HER Medica" pitchFamily="34" charset="0"/>
              <a:buNone/>
              <a:tabLst>
                <a:tab pos="723900" algn="l"/>
                <a:tab pos="1447800" algn="l"/>
                <a:tab pos="2171700" algn="l"/>
                <a:tab pos="2895600" algn="l"/>
                <a:tab pos="3619500" algn="l"/>
                <a:tab pos="4343400" algn="l"/>
                <a:tab pos="5067300" algn="l"/>
              </a:tabLst>
              <a:defRPr/>
            </a:pPr>
            <a:r>
              <a:rPr lang="en-GB" sz="3900" b="1" dirty="0">
                <a:ln w="19050">
                  <a:solidFill>
                    <a:prstClr val="black"/>
                  </a:solidFill>
                </a:ln>
                <a:solidFill>
                  <a:srgbClr val="FFFFFF"/>
                </a:solidFill>
                <a:effectLst>
                  <a:outerShdw blurRad="88900" dist="45790" dir="2021419" rotWithShape="0">
                    <a:scrgbClr r="0" g="0" b="0">
                      <a:alpha val="90000"/>
                    </a:scrgbClr>
                  </a:outerShdw>
                </a:effectLst>
                <a:latin typeface="HER Medica" pitchFamily="34" charset="0"/>
                <a:ea typeface="HER Medica" pitchFamily="34" charset="0"/>
                <a:cs typeface="HER Medica" pitchFamily="34" charset="0"/>
                <a:sym typeface="HER Medica"/>
              </a:rPr>
              <a:t>The only safe solution</a:t>
            </a:r>
          </a:p>
        </p:txBody>
      </p:sp>
      <p:sp>
        <p:nvSpPr>
          <p:cNvPr id="220164" name="Rectangle 4"/>
          <p:cNvSpPr>
            <a:spLocks noGrp="1" noChangeArrowheads="1"/>
          </p:cNvSpPr>
          <p:nvPr>
            <p:ph type="body" idx="4294967295"/>
          </p:nvPr>
        </p:nvSpPr>
        <p:spPr>
          <a:xfrm>
            <a:off x="4800600" y="923909"/>
            <a:ext cx="4151313" cy="4318000"/>
          </a:xfrm>
        </p:spPr>
        <p:txBody>
          <a:bodyPr>
            <a:normAutofit fontScale="92500"/>
          </a:bodyPr>
          <a:lstStyle/>
          <a:p>
            <a:pPr>
              <a:defRPr/>
            </a:pPr>
            <a:r>
              <a:rPr lang="en-GB" altLang="en-US" sz="2400" dirty="0" smtClean="0">
                <a:effectLst>
                  <a:outerShdw blurRad="38100" dist="38100" dir="2700000" algn="tl">
                    <a:srgbClr val="C0C0C0"/>
                  </a:outerShdw>
                </a:effectLst>
              </a:rPr>
              <a:t>This is why the </a:t>
            </a:r>
            <a:r>
              <a:rPr lang="en-GB" altLang="en-US" sz="2400" b="1" dirty="0" smtClean="0">
                <a:effectLst>
                  <a:outerShdw blurRad="38100" dist="38100" dir="2700000" algn="tl">
                    <a:srgbClr val="C0C0C0"/>
                  </a:outerShdw>
                </a:effectLst>
              </a:rPr>
              <a:t>only </a:t>
            </a:r>
            <a:r>
              <a:rPr lang="en-GB" altLang="en-US" sz="2400" dirty="0" smtClean="0">
                <a:effectLst>
                  <a:outerShdw blurRad="38100" dist="38100" dir="2700000" algn="tl">
                    <a:srgbClr val="C0C0C0"/>
                  </a:outerShdw>
                </a:effectLst>
              </a:rPr>
              <a:t>really</a:t>
            </a:r>
            <a:r>
              <a:rPr lang="en-GB" altLang="en-US" sz="2400" b="1" dirty="0" smtClean="0">
                <a:effectLst>
                  <a:outerShdw blurRad="38100" dist="38100" dir="2700000" algn="tl">
                    <a:srgbClr val="C0C0C0"/>
                  </a:outerShdw>
                </a:effectLst>
              </a:rPr>
              <a:t> safe </a:t>
            </a:r>
            <a:r>
              <a:rPr lang="en-GB" altLang="en-US" sz="2400" dirty="0" smtClean="0">
                <a:effectLst>
                  <a:outerShdw blurRad="38100" dist="38100" dir="2700000" algn="tl">
                    <a:srgbClr val="C0C0C0"/>
                  </a:outerShdw>
                </a:effectLst>
              </a:rPr>
              <a:t>solution is having sexual contact only with your marriage partner. Those who are not married are only safe by waiting until marriage and committing to one partner. If you have had other partners, you need to be tested for the HIV virus.</a:t>
            </a:r>
            <a:endParaRPr lang="en-US" altLang="en-US" sz="2400" dirty="0" smtClean="0">
              <a:effectLst>
                <a:outerShdw blurRad="38100" dist="38100" dir="2700000" algn="tl">
                  <a:srgbClr val="C0C0C0"/>
                </a:outerShdw>
              </a:effectLst>
            </a:endParaRPr>
          </a:p>
        </p:txBody>
      </p:sp>
      <p:sp>
        <p:nvSpPr>
          <p:cNvPr id="67589" name="Rectangle 5"/>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a:spcBef>
                <a:spcPct val="0"/>
              </a:spcBef>
              <a:buClrTx/>
              <a:buSzTx/>
              <a:buFontTx/>
              <a:buNone/>
            </a:pPr>
            <a:r>
              <a:rPr lang="en-US" altLang="en-US" sz="4200" dirty="0">
                <a:solidFill>
                  <a:schemeClr val="tx2"/>
                </a:solidFill>
                <a:latin typeface="+mj-lt"/>
              </a:rPr>
              <a:t>TEMPERANCE-ABSTAIN</a:t>
            </a:r>
          </a:p>
        </p:txBody>
      </p:sp>
    </p:spTree>
    <p:extLst>
      <p:ext uri="{BB962C8B-B14F-4D97-AF65-F5344CB8AC3E}">
        <p14:creationId xmlns:p14="http://schemas.microsoft.com/office/powerpoint/2010/main" val="3201949818"/>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body" idx="4294967295"/>
          </p:nvPr>
        </p:nvSpPr>
        <p:spPr>
          <a:xfrm>
            <a:off x="492967" y="1600200"/>
            <a:ext cx="4343400" cy="4038600"/>
          </a:xfrm>
        </p:spPr>
        <p:txBody>
          <a:bodyPr>
            <a:normAutofit lnSpcReduction="10000"/>
          </a:bodyPr>
          <a:lstStyle/>
          <a:p>
            <a:pPr>
              <a:lnSpc>
                <a:spcPct val="85000"/>
              </a:lnSpc>
              <a:defRPr/>
            </a:pPr>
            <a:r>
              <a:rPr lang="en-GB" altLang="en-US" sz="2600" dirty="0" smtClean="0">
                <a:effectLst>
                  <a:outerShdw blurRad="38100" dist="38100" dir="2700000" algn="tl">
                    <a:srgbClr val="C0C0C0"/>
                  </a:outerShdw>
                </a:effectLst>
              </a:rPr>
              <a:t>Anyone who has had sexual contact with a person with gonorrhoea or chlamydia should also be treated. Even if they show no symptoms, they are probably infected. If not treated, they may become ill, or pass it on to others. </a:t>
            </a:r>
            <a:endParaRPr lang="en-US" altLang="en-US" sz="2600" dirty="0" smtClean="0">
              <a:effectLst>
                <a:outerShdw blurRad="38100" dist="38100" dir="2700000" algn="tl">
                  <a:srgbClr val="C0C0C0"/>
                </a:outerShdw>
              </a:effectLst>
            </a:endParaRPr>
          </a:p>
        </p:txBody>
      </p:sp>
      <p:pic>
        <p:nvPicPr>
          <p:cNvPr id="6963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955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4"/>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a:spcBef>
                <a:spcPct val="0"/>
              </a:spcBef>
              <a:buClrTx/>
              <a:buSzTx/>
              <a:buFontTx/>
              <a:buNone/>
            </a:pPr>
            <a:r>
              <a:rPr lang="en-US" altLang="en-US" sz="4200" dirty="0">
                <a:solidFill>
                  <a:schemeClr val="tx2"/>
                </a:solidFill>
                <a:latin typeface="+mj-lt"/>
              </a:rPr>
              <a:t>TEMPERANCE-ABSTAIN</a:t>
            </a:r>
          </a:p>
        </p:txBody>
      </p:sp>
    </p:spTree>
    <p:extLst>
      <p:ext uri="{BB962C8B-B14F-4D97-AF65-F5344CB8AC3E}">
        <p14:creationId xmlns:p14="http://schemas.microsoft.com/office/powerpoint/2010/main" val="94311074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960438" y="4983163"/>
            <a:ext cx="8183562" cy="1052512"/>
          </a:xfrm>
        </p:spPr>
        <p:txBody>
          <a:bodyPr/>
          <a:lstStyle/>
          <a:p>
            <a:pPr eaLnBrk="1" hangingPunct="1"/>
            <a:r>
              <a:rPr lang="en-US" altLang="en-US" dirty="0" smtClean="0"/>
              <a:t>TEMPERANCE</a:t>
            </a:r>
          </a:p>
        </p:txBody>
      </p:sp>
      <p:sp>
        <p:nvSpPr>
          <p:cNvPr id="35843" name="Rectangle 3"/>
          <p:cNvSpPr>
            <a:spLocks noGrp="1" noChangeArrowheads="1"/>
          </p:cNvSpPr>
          <p:nvPr>
            <p:ph idx="4294967295"/>
          </p:nvPr>
        </p:nvSpPr>
        <p:spPr>
          <a:xfrm>
            <a:off x="685800" y="609600"/>
            <a:ext cx="7543800" cy="3886200"/>
          </a:xfrm>
        </p:spPr>
        <p:txBody>
          <a:bodyPr>
            <a:normAutofit fontScale="92500"/>
          </a:bodyPr>
          <a:lstStyle/>
          <a:p>
            <a:pPr eaLnBrk="1" hangingPunct="1"/>
            <a:r>
              <a:rPr lang="en-US" altLang="en-US" sz="2800" dirty="0" smtClean="0"/>
              <a:t>Ph'p:4:5: Let your </a:t>
            </a:r>
            <a:r>
              <a:rPr lang="en-US" altLang="en-US" sz="2800" dirty="0" smtClean="0">
                <a:solidFill>
                  <a:srgbClr val="990000"/>
                </a:solidFill>
              </a:rPr>
              <a:t>moderation</a:t>
            </a:r>
            <a:r>
              <a:rPr lang="en-US" altLang="en-US" sz="2800" dirty="0" smtClean="0"/>
              <a:t> be known unto all men. The Lord is at hand.</a:t>
            </a:r>
          </a:p>
          <a:p>
            <a:r>
              <a:rPr lang="en-US" altLang="en-US" sz="2800" dirty="0"/>
              <a:t>Ga:5:22: But the fruit of the Spirit is </a:t>
            </a:r>
            <a:r>
              <a:rPr lang="en-US" altLang="en-US" sz="2800" dirty="0" smtClean="0"/>
              <a:t>…</a:t>
            </a:r>
            <a:r>
              <a:rPr lang="en-US" altLang="en-US" sz="2800" dirty="0" smtClean="0">
                <a:solidFill>
                  <a:srgbClr val="990000"/>
                </a:solidFill>
              </a:rPr>
              <a:t>temperance</a:t>
            </a:r>
            <a:r>
              <a:rPr lang="en-US" altLang="en-US" sz="2800" dirty="0">
                <a:solidFill>
                  <a:srgbClr val="990000"/>
                </a:solidFill>
              </a:rPr>
              <a:t>:</a:t>
            </a:r>
            <a:r>
              <a:rPr lang="en-US" altLang="en-US" sz="2800" dirty="0"/>
              <a:t> against such there is no law</a:t>
            </a:r>
            <a:r>
              <a:rPr lang="en-US" altLang="en-US" sz="2800" dirty="0" smtClean="0"/>
              <a:t>.</a:t>
            </a:r>
          </a:p>
          <a:p>
            <a:r>
              <a:rPr lang="en-US" altLang="en-US" sz="2800" dirty="0"/>
              <a:t>Ec:10:17: Blessed art thou, O land, when thy king is the son of nobles, and thy princes eat in </a:t>
            </a:r>
            <a:r>
              <a:rPr lang="en-US" altLang="en-US" sz="2800" dirty="0">
                <a:solidFill>
                  <a:srgbClr val="990000"/>
                </a:solidFill>
              </a:rPr>
              <a:t>due season</a:t>
            </a:r>
            <a:r>
              <a:rPr lang="en-US" altLang="en-US" sz="2800" dirty="0"/>
              <a:t>, for strength, and not for drunkenness</a:t>
            </a:r>
          </a:p>
          <a:p>
            <a:pPr eaLnBrk="1" hangingPunct="1"/>
            <a:endParaRPr lang="en-US" altLang="en-US" sz="4400" dirty="0" smtClean="0"/>
          </a:p>
        </p:txBody>
      </p:sp>
      <p:sp>
        <p:nvSpPr>
          <p:cNvPr id="35844" name="WordArt 4"/>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spTree>
    <p:extLst>
      <p:ext uri="{BB962C8B-B14F-4D97-AF65-F5344CB8AC3E}">
        <p14:creationId xmlns:p14="http://schemas.microsoft.com/office/powerpoint/2010/main" val="3777384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p:cNvPicPr>
            <a:picLocks noChangeAspect="1" noChangeArrowheads="1"/>
          </p:cNvPicPr>
          <p:nvPr/>
        </p:nvPicPr>
        <p:blipFill>
          <a:blip r:embed="rId3">
            <a:extLst>
              <a:ext uri="{28A0092B-C50C-407E-A947-70E740481C1C}">
                <a14:useLocalDpi xmlns:a14="http://schemas.microsoft.com/office/drawing/2010/main" val="0"/>
              </a:ext>
            </a:extLst>
          </a:blip>
          <a:srcRect l="48453" t="16582" r="6821"/>
          <a:stretch>
            <a:fillRect/>
          </a:stretch>
        </p:blipFill>
        <p:spPr bwMode="auto">
          <a:xfrm>
            <a:off x="5486400" y="2590800"/>
            <a:ext cx="2285736" cy="3197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 Box 2"/>
          <p:cNvSpPr txBox="1">
            <a:spLocks noChangeArrowheads="1"/>
          </p:cNvSpPr>
          <p:nvPr/>
        </p:nvSpPr>
        <p:spPr bwMode="auto">
          <a:xfrm>
            <a:off x="544909" y="1219200"/>
            <a:ext cx="5842000" cy="493084"/>
          </a:xfrm>
          <a:prstGeom prst="rect">
            <a:avLst/>
          </a:prstGeom>
          <a:noFill/>
          <a:ln w="9525">
            <a:noFill/>
            <a:miter lim="800000"/>
            <a:headEnd/>
            <a:tailEnd/>
          </a:ln>
          <a:effectLst/>
        </p:spPr>
        <p:txBody>
          <a:bodyPr lIns="0" tIns="0" rIns="0" bIns="0">
            <a:spAutoFit/>
          </a:bodyPr>
          <a:lstStyle/>
          <a:p>
            <a:pPr hangingPunct="0">
              <a:lnSpc>
                <a:spcPct val="89000"/>
              </a:lnSpc>
              <a:buClr>
                <a:srgbClr val="000000"/>
              </a:buClr>
              <a:buSzPct val="45000"/>
              <a:buFont typeface="HER Medica" pitchFamily="34" charset="0"/>
              <a:buNone/>
              <a:tabLst>
                <a:tab pos="723900" algn="l"/>
                <a:tab pos="1447800" algn="l"/>
                <a:tab pos="2171700" algn="l"/>
                <a:tab pos="2895600" algn="l"/>
                <a:tab pos="3619500" algn="l"/>
                <a:tab pos="4343400" algn="l"/>
                <a:tab pos="5067300" algn="l"/>
                <a:tab pos="5791200" algn="l"/>
              </a:tabLst>
              <a:defRPr/>
            </a:pPr>
            <a:r>
              <a:rPr lang="en-GB" sz="3600" b="1" dirty="0">
                <a:ln w="19050">
                  <a:solidFill>
                    <a:prstClr val="black"/>
                  </a:solidFill>
                </a:ln>
                <a:gradFill flip="none" rotWithShape="1">
                  <a:gsLst>
                    <a:gs pos="0">
                      <a:srgbClr val="DDEBCF"/>
                    </a:gs>
                    <a:gs pos="100000">
                      <a:srgbClr val="FFC000"/>
                    </a:gs>
                  </a:gsLst>
                  <a:lin ang="5400000" scaled="1"/>
                  <a:tileRect/>
                </a:gradFill>
                <a:effectLst>
                  <a:outerShdw blurRad="88900" dist="45790" dir="2021419" rotWithShape="0">
                    <a:scrgbClr r="0" g="0" b="0">
                      <a:alpha val="90000"/>
                    </a:scrgbClr>
                  </a:outerShdw>
                </a:effectLst>
                <a:latin typeface="HER Medica" pitchFamily="34" charset="0"/>
                <a:ea typeface="HER Medica" pitchFamily="34" charset="0"/>
                <a:cs typeface="HER Medica" pitchFamily="34" charset="0"/>
                <a:sym typeface="HER Medica"/>
              </a:rPr>
              <a:t>Syphilis can cause:</a:t>
            </a:r>
          </a:p>
        </p:txBody>
      </p:sp>
      <p:sp>
        <p:nvSpPr>
          <p:cNvPr id="70661" name="Rectangle 5"/>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a:spcBef>
                <a:spcPct val="0"/>
              </a:spcBef>
              <a:buClrTx/>
              <a:buSzTx/>
              <a:buFontTx/>
              <a:buNone/>
            </a:pPr>
            <a:r>
              <a:rPr lang="en-US" altLang="en-US" sz="4200" dirty="0">
                <a:solidFill>
                  <a:schemeClr val="tx2"/>
                </a:solidFill>
                <a:latin typeface="+mj-lt"/>
              </a:rPr>
              <a:t>TEMPERANCE-ABSTAIN</a:t>
            </a:r>
          </a:p>
        </p:txBody>
      </p:sp>
      <p:graphicFrame>
        <p:nvGraphicFramePr>
          <p:cNvPr id="2" name="Diagram 1"/>
          <p:cNvGraphicFramePr/>
          <p:nvPr>
            <p:extLst>
              <p:ext uri="{D42A27DB-BD31-4B8C-83A1-F6EECF244321}">
                <p14:modId xmlns:p14="http://schemas.microsoft.com/office/powerpoint/2010/main" val="1737229848"/>
              </p:ext>
            </p:extLst>
          </p:nvPr>
        </p:nvGraphicFramePr>
        <p:xfrm>
          <a:off x="431800" y="1957387"/>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4160258"/>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17638"/>
            <a:ext cx="3962400"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1" name="Rectangle 3"/>
          <p:cNvSpPr>
            <a:spLocks noGrp="1" noChangeArrowheads="1"/>
          </p:cNvSpPr>
          <p:nvPr>
            <p:ph type="body" idx="4294967295"/>
          </p:nvPr>
        </p:nvSpPr>
        <p:spPr>
          <a:xfrm>
            <a:off x="609600" y="4648200"/>
            <a:ext cx="8244309" cy="1409700"/>
          </a:xfrm>
        </p:spPr>
        <p:txBody>
          <a:bodyPr/>
          <a:lstStyle/>
          <a:p>
            <a:pPr>
              <a:defRPr/>
            </a:pPr>
            <a:r>
              <a:rPr lang="en-GB" altLang="en-US" dirty="0" smtClean="0">
                <a:effectLst>
                  <a:outerShdw blurRad="38100" dist="38100" dir="2700000" algn="tl">
                    <a:srgbClr val="C0C0C0"/>
                  </a:outerShdw>
                </a:effectLst>
              </a:rPr>
              <a:t>As you see, there are many diseases that may be spread through sexual contact.</a:t>
            </a:r>
            <a:endParaRPr lang="en-US" altLang="en-US" dirty="0" smtClean="0">
              <a:effectLst>
                <a:outerShdw blurRad="38100" dist="38100" dir="2700000" algn="tl">
                  <a:srgbClr val="C0C0C0"/>
                </a:outerShdw>
              </a:effectLst>
            </a:endParaRPr>
          </a:p>
        </p:txBody>
      </p:sp>
      <p:sp>
        <p:nvSpPr>
          <p:cNvPr id="73732" name="Rectangle 4"/>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a:spcBef>
                <a:spcPct val="0"/>
              </a:spcBef>
              <a:buClrTx/>
              <a:buSzTx/>
              <a:buFontTx/>
              <a:buNone/>
            </a:pPr>
            <a:r>
              <a:rPr lang="en-US" altLang="en-US" sz="4200" dirty="0">
                <a:solidFill>
                  <a:schemeClr val="tx2"/>
                </a:solidFill>
                <a:latin typeface="+mj-lt"/>
              </a:rPr>
              <a:t>TEMPERANCE-ABSTAIN</a:t>
            </a:r>
          </a:p>
        </p:txBody>
      </p:sp>
    </p:spTree>
    <p:extLst>
      <p:ext uri="{BB962C8B-B14F-4D97-AF65-F5344CB8AC3E}">
        <p14:creationId xmlns:p14="http://schemas.microsoft.com/office/powerpoint/2010/main" val="18902706"/>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352800"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ext Box 2"/>
          <p:cNvSpPr txBox="1">
            <a:spLocks noChangeArrowheads="1"/>
          </p:cNvSpPr>
          <p:nvPr/>
        </p:nvSpPr>
        <p:spPr bwMode="auto">
          <a:xfrm>
            <a:off x="1027113" y="4719638"/>
            <a:ext cx="3079750" cy="1189037"/>
          </a:xfrm>
          <a:prstGeom prst="rect">
            <a:avLst/>
          </a:prstGeom>
          <a:noFill/>
          <a:ln w="9525">
            <a:noFill/>
            <a:miter lim="800000"/>
            <a:headEnd/>
            <a:tailEnd/>
          </a:ln>
          <a:effectLst/>
        </p:spPr>
        <p:txBody>
          <a:bodyPr lIns="0" tIns="0" rIns="0" bIns="0">
            <a:spAutoFit/>
          </a:bodyPr>
          <a:lstStyle/>
          <a:p>
            <a:pPr hangingPunct="0">
              <a:lnSpc>
                <a:spcPct val="99000"/>
              </a:lnSpc>
              <a:buClr>
                <a:srgbClr val="000000"/>
              </a:buClr>
              <a:buSzPct val="45000"/>
              <a:buFont typeface="HER Medica" pitchFamily="34" charset="0"/>
              <a:buNone/>
              <a:tabLst>
                <a:tab pos="723900" algn="l"/>
                <a:tab pos="1447800" algn="l"/>
                <a:tab pos="2171700" algn="l"/>
                <a:tab pos="2895600" algn="l"/>
              </a:tabLst>
              <a:defRPr/>
            </a:pPr>
            <a:r>
              <a:rPr lang="en-GB" sz="3900" b="1" dirty="0">
                <a:ln w="19050">
                  <a:solidFill>
                    <a:prstClr val="black"/>
                  </a:solidFill>
                </a:ln>
                <a:solidFill>
                  <a:srgbClr val="FFC000"/>
                </a:solidFill>
                <a:effectLst>
                  <a:outerShdw blurRad="88900" dist="45790" dir="2021419" rotWithShape="0">
                    <a:scrgbClr r="0" g="0" b="0">
                      <a:alpha val="90000"/>
                    </a:scrgbClr>
                  </a:outerShdw>
                </a:effectLst>
                <a:latin typeface="HER Medica" pitchFamily="34" charset="0"/>
                <a:ea typeface="HER Medica" pitchFamily="34" charset="0"/>
                <a:cs typeface="HER Medica" pitchFamily="34" charset="0"/>
                <a:sym typeface="HER Medica"/>
              </a:rPr>
              <a:t>Reserve sex for marriage</a:t>
            </a:r>
          </a:p>
        </p:txBody>
      </p:sp>
      <p:sp>
        <p:nvSpPr>
          <p:cNvPr id="240644" name="Rectangle 4"/>
          <p:cNvSpPr>
            <a:spLocks noGrp="1" noChangeArrowheads="1"/>
          </p:cNvSpPr>
          <p:nvPr>
            <p:ph type="body" idx="4294967295"/>
          </p:nvPr>
        </p:nvSpPr>
        <p:spPr>
          <a:xfrm>
            <a:off x="381000" y="1309483"/>
            <a:ext cx="4648200" cy="3048000"/>
          </a:xfrm>
        </p:spPr>
        <p:txBody>
          <a:bodyPr>
            <a:normAutofit lnSpcReduction="10000"/>
          </a:bodyPr>
          <a:lstStyle/>
          <a:p>
            <a:pPr>
              <a:defRPr/>
            </a:pPr>
            <a:r>
              <a:rPr lang="en-GB" altLang="en-US" sz="2600" b="1" dirty="0" smtClean="0">
                <a:effectLst>
                  <a:outerShdw blurRad="38100" dist="38100" dir="2700000" algn="tl">
                    <a:srgbClr val="C0C0C0"/>
                  </a:outerShdw>
                </a:effectLst>
              </a:rPr>
              <a:t>Reserve sex for marriage </a:t>
            </a:r>
            <a:r>
              <a:rPr lang="en-GB" altLang="en-US" sz="2600" dirty="0" smtClean="0">
                <a:effectLst>
                  <a:outerShdw blurRad="38100" dist="38100" dir="2700000" algn="tl">
                    <a:srgbClr val="C0C0C0"/>
                  </a:outerShdw>
                </a:effectLst>
              </a:rPr>
              <a:t>The sexual relationship was meant to be enjoyed by a man and woman who have pledged to be with one another for the rest of their lives.</a:t>
            </a:r>
            <a:r>
              <a:rPr lang="en-GB" altLang="en-US" sz="2600" dirty="0" smtClean="0">
                <a:solidFill>
                  <a:schemeClr val="bg1"/>
                </a:solidFill>
                <a:effectLst>
                  <a:outerShdw blurRad="38100" dist="38100" dir="2700000" algn="tl">
                    <a:srgbClr val="C0C0C0"/>
                  </a:outerShdw>
                </a:effectLst>
              </a:rPr>
              <a:t> </a:t>
            </a:r>
            <a:endParaRPr lang="en-US" altLang="en-US" sz="2600" dirty="0" smtClean="0">
              <a:solidFill>
                <a:schemeClr val="bg1"/>
              </a:solidFill>
              <a:effectLst>
                <a:outerShdw blurRad="38100" dist="38100" dir="2700000" algn="tl">
                  <a:srgbClr val="C0C0C0"/>
                </a:outerShdw>
              </a:effectLst>
            </a:endParaRPr>
          </a:p>
        </p:txBody>
      </p:sp>
      <p:sp>
        <p:nvSpPr>
          <p:cNvPr id="77829" name="Rectangle 5"/>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a:spcBef>
                <a:spcPct val="0"/>
              </a:spcBef>
              <a:buClrTx/>
              <a:buSzTx/>
              <a:buFontTx/>
              <a:buNone/>
            </a:pPr>
            <a:r>
              <a:rPr lang="en-US" altLang="en-US" sz="4200" dirty="0">
                <a:solidFill>
                  <a:schemeClr val="tx2"/>
                </a:solidFill>
                <a:latin typeface="+mj-lt"/>
              </a:rPr>
              <a:t>TEMPERANCE-ABSTAIN</a:t>
            </a:r>
          </a:p>
        </p:txBody>
      </p:sp>
    </p:spTree>
    <p:extLst>
      <p:ext uri="{BB962C8B-B14F-4D97-AF65-F5344CB8AC3E}">
        <p14:creationId xmlns:p14="http://schemas.microsoft.com/office/powerpoint/2010/main" val="1145687296"/>
      </p:ext>
    </p:extLst>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0438" y="4983163"/>
            <a:ext cx="8183562" cy="1052512"/>
          </a:xfrm>
        </p:spPr>
        <p:txBody>
          <a:bodyPr/>
          <a:lstStyle/>
          <a:p>
            <a:r>
              <a:rPr lang="en-US" b="1" dirty="0" smtClean="0"/>
              <a:t>HEALTH SONG (refrain)</a:t>
            </a:r>
            <a:endParaRPr lang="en-US" b="1" dirty="0"/>
          </a:p>
        </p:txBody>
      </p:sp>
      <p:sp>
        <p:nvSpPr>
          <p:cNvPr id="3" name="Content Placeholder 2"/>
          <p:cNvSpPr>
            <a:spLocks noGrp="1"/>
          </p:cNvSpPr>
          <p:nvPr>
            <p:ph idx="4294967295"/>
          </p:nvPr>
        </p:nvSpPr>
        <p:spPr>
          <a:xfrm>
            <a:off x="990600" y="533400"/>
            <a:ext cx="7543800" cy="3886200"/>
          </a:xfrm>
        </p:spPr>
        <p:txBody>
          <a:bodyPr>
            <a:normAutofit fontScale="92500" lnSpcReduction="20000"/>
          </a:bodyPr>
          <a:lstStyle/>
          <a:p>
            <a:pPr marL="0" indent="0" algn="ctr">
              <a:spcBef>
                <a:spcPts val="0"/>
              </a:spcBef>
              <a:buNone/>
            </a:pPr>
            <a:r>
              <a:rPr lang="en-US" sz="2800" dirty="0" smtClean="0"/>
              <a:t>Health for you!</a:t>
            </a:r>
          </a:p>
          <a:p>
            <a:pPr marL="0" indent="0" algn="ctr">
              <a:spcBef>
                <a:spcPts val="0"/>
              </a:spcBef>
              <a:buNone/>
            </a:pPr>
            <a:r>
              <a:rPr lang="en-US" sz="2800" dirty="0" smtClean="0"/>
              <a:t>Health for me!</a:t>
            </a:r>
          </a:p>
          <a:p>
            <a:pPr marL="0" indent="0" algn="ctr">
              <a:spcBef>
                <a:spcPts val="0"/>
              </a:spcBef>
              <a:buNone/>
            </a:pPr>
            <a:r>
              <a:rPr lang="en-US" sz="2800" dirty="0" smtClean="0"/>
              <a:t>Health for all mankind!</a:t>
            </a:r>
          </a:p>
          <a:p>
            <a:pPr marL="0" indent="0" algn="ctr">
              <a:spcBef>
                <a:spcPts val="0"/>
              </a:spcBef>
              <a:buNone/>
            </a:pPr>
            <a:r>
              <a:rPr lang="en-US" sz="2800" dirty="0" smtClean="0"/>
              <a:t>Healing for the halt and lame,</a:t>
            </a:r>
          </a:p>
          <a:p>
            <a:pPr marL="0" indent="0" algn="ctr">
              <a:spcBef>
                <a:spcPts val="0"/>
              </a:spcBef>
              <a:buNone/>
            </a:pPr>
            <a:r>
              <a:rPr lang="en-US" sz="2800" dirty="0" smtClean="0"/>
              <a:t>And vision for the blind;</a:t>
            </a:r>
          </a:p>
          <a:p>
            <a:pPr marL="0" indent="0" algn="ctr">
              <a:spcBef>
                <a:spcPts val="0"/>
              </a:spcBef>
              <a:buNone/>
            </a:pPr>
            <a:r>
              <a:rPr lang="en-US" sz="2800" dirty="0"/>
              <a:t>Health for you!</a:t>
            </a:r>
          </a:p>
          <a:p>
            <a:pPr marL="0" indent="0" algn="ctr">
              <a:spcBef>
                <a:spcPts val="0"/>
              </a:spcBef>
              <a:buNone/>
            </a:pPr>
            <a:r>
              <a:rPr lang="en-US" sz="2800" dirty="0"/>
              <a:t>Health for me!</a:t>
            </a:r>
          </a:p>
          <a:p>
            <a:pPr marL="0" indent="0" algn="ctr">
              <a:spcBef>
                <a:spcPts val="0"/>
              </a:spcBef>
              <a:buNone/>
            </a:pPr>
            <a:r>
              <a:rPr lang="en-US" sz="2800" dirty="0"/>
              <a:t>Health for all mankind!</a:t>
            </a:r>
          </a:p>
          <a:p>
            <a:pPr marL="0" indent="0" algn="ctr">
              <a:spcBef>
                <a:spcPts val="0"/>
              </a:spcBef>
              <a:buNone/>
            </a:pPr>
            <a:r>
              <a:rPr lang="en-US" sz="2800" dirty="0" smtClean="0"/>
              <a:t>This our goal:</a:t>
            </a:r>
          </a:p>
          <a:p>
            <a:pPr marL="0" indent="0" algn="ctr">
              <a:spcBef>
                <a:spcPts val="0"/>
              </a:spcBef>
              <a:buNone/>
            </a:pPr>
            <a:r>
              <a:rPr lang="en-US" sz="2800" dirty="0" smtClean="0"/>
              <a:t>Our body whole</a:t>
            </a:r>
          </a:p>
          <a:p>
            <a:pPr marL="0" indent="0" algn="ctr">
              <a:spcBef>
                <a:spcPts val="0"/>
              </a:spcBef>
              <a:buNone/>
            </a:pPr>
            <a:r>
              <a:rPr lang="en-US" sz="2800" dirty="0" smtClean="0"/>
              <a:t>In spirit, flesh, and mind.</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1418" r="96809">
                        <a14:foregroundMark x1="58865" y1="50279" x2="58865" y2="50279"/>
                        <a14:foregroundMark x1="76950" y1="48603" x2="76950" y2="48603"/>
                        <a14:foregroundMark x1="78369" y1="29609" x2="78369" y2="29609"/>
                        <a14:foregroundMark x1="60638" y1="39106" x2="60638" y2="39106"/>
                        <a14:foregroundMark x1="40071" y1="20112" x2="40071" y2="20112"/>
                        <a14:foregroundMark x1="18794" y1="35754" x2="18794" y2="35754"/>
                        <a14:foregroundMark x1="15957" y1="81006" x2="15957" y2="81006"/>
                        <a14:foregroundMark x1="52482" y1="86034" x2="52482" y2="86034"/>
                        <a14:foregroundMark x1="84752" y1="80447" x2="84752" y2="80447"/>
                        <a14:foregroundMark x1="66667" y1="73184" x2="66667" y2="73184"/>
                        <a14:backgroundMark x1="84043" y1="16201" x2="84043" y2="16201"/>
                        <a14:backgroundMark x1="10284" y1="83799" x2="10284" y2="83799"/>
                      </a14:backgroundRemoval>
                    </a14:imgEffect>
                  </a14:imgLayer>
                </a14:imgProps>
              </a:ext>
              <a:ext uri="{28A0092B-C50C-407E-A947-70E740481C1C}">
                <a14:useLocalDpi xmlns:a14="http://schemas.microsoft.com/office/drawing/2010/main" val="0"/>
              </a:ext>
            </a:extLst>
          </a:blip>
          <a:stretch>
            <a:fillRect/>
          </a:stretch>
        </p:blipFill>
        <p:spPr>
          <a:xfrm>
            <a:off x="228600" y="1676400"/>
            <a:ext cx="2148840" cy="1363980"/>
          </a:xfrm>
          <a:prstGeom prst="rect">
            <a:avLst/>
          </a:prstGeom>
        </p:spPr>
      </p:pic>
    </p:spTree>
    <p:extLst>
      <p:ext uri="{BB962C8B-B14F-4D97-AF65-F5344CB8AC3E}">
        <p14:creationId xmlns:p14="http://schemas.microsoft.com/office/powerpoint/2010/main" val="4212690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0438" y="4983163"/>
            <a:ext cx="8183562" cy="1052512"/>
          </a:xfrm>
        </p:spPr>
        <p:txBody>
          <a:bodyPr/>
          <a:lstStyle/>
          <a:p>
            <a:r>
              <a:rPr lang="en-US" b="1" dirty="0" smtClean="0"/>
              <a:t>HEALTH SONG</a:t>
            </a:r>
            <a:endParaRPr lang="en-US" b="1" dirty="0"/>
          </a:p>
        </p:txBody>
      </p:sp>
      <p:sp>
        <p:nvSpPr>
          <p:cNvPr id="3" name="Content Placeholder 2"/>
          <p:cNvSpPr>
            <a:spLocks noGrp="1"/>
          </p:cNvSpPr>
          <p:nvPr>
            <p:ph idx="4294967295"/>
          </p:nvPr>
        </p:nvSpPr>
        <p:spPr>
          <a:xfrm>
            <a:off x="960438" y="990600"/>
            <a:ext cx="8183562" cy="4187825"/>
          </a:xfrm>
        </p:spPr>
        <p:txBody>
          <a:bodyPr/>
          <a:lstStyle/>
          <a:p>
            <a:pPr marL="0" indent="0" algn="ctr">
              <a:spcBef>
                <a:spcPts val="0"/>
              </a:spcBef>
              <a:buNone/>
            </a:pPr>
            <a:r>
              <a:rPr lang="en-US" sz="2800" dirty="0" smtClean="0"/>
              <a:t>If you want good health</a:t>
            </a:r>
          </a:p>
          <a:p>
            <a:pPr marL="0" indent="0" algn="ctr">
              <a:spcBef>
                <a:spcPts val="0"/>
              </a:spcBef>
              <a:buNone/>
            </a:pPr>
            <a:r>
              <a:rPr lang="en-US" sz="2800" dirty="0" smtClean="0"/>
              <a:t>God health laws obey;</a:t>
            </a:r>
          </a:p>
          <a:p>
            <a:pPr marL="0" indent="0" algn="ctr">
              <a:spcBef>
                <a:spcPts val="0"/>
              </a:spcBef>
              <a:buNone/>
            </a:pPr>
            <a:r>
              <a:rPr lang="en-US" sz="2800" dirty="0" smtClean="0"/>
              <a:t>All precepts heed,</a:t>
            </a:r>
          </a:p>
          <a:p>
            <a:pPr marL="0" indent="0" algn="ctr">
              <a:spcBef>
                <a:spcPts val="0"/>
              </a:spcBef>
              <a:buNone/>
            </a:pPr>
            <a:r>
              <a:rPr lang="en-US" sz="2800" dirty="0" smtClean="0"/>
              <a:t>Never from them stray;</a:t>
            </a:r>
          </a:p>
          <a:p>
            <a:pPr marL="0" indent="0" algn="ctr">
              <a:spcBef>
                <a:spcPts val="0"/>
              </a:spcBef>
              <a:buNone/>
            </a:pPr>
            <a:r>
              <a:rPr lang="en-US" sz="2800" dirty="0" smtClean="0"/>
              <a:t>Harmful habits shun,</a:t>
            </a:r>
          </a:p>
          <a:p>
            <a:pPr marL="0" indent="0" algn="ctr">
              <a:spcBef>
                <a:spcPts val="0"/>
              </a:spcBef>
              <a:buNone/>
            </a:pPr>
            <a:r>
              <a:rPr lang="en-US" sz="2800" dirty="0" smtClean="0"/>
              <a:t>Do not “push” yourself</a:t>
            </a:r>
          </a:p>
          <a:p>
            <a:pPr marL="0" indent="0" algn="ctr">
              <a:spcBef>
                <a:spcPts val="0"/>
              </a:spcBef>
              <a:buNone/>
            </a:pPr>
            <a:r>
              <a:rPr lang="en-US" sz="2800" dirty="0" smtClean="0"/>
              <a:t>When too tired – or you may find</a:t>
            </a:r>
          </a:p>
          <a:p>
            <a:pPr marL="0" indent="0" algn="ctr">
              <a:spcBef>
                <a:spcPts val="0"/>
              </a:spcBef>
              <a:buNone/>
            </a:pPr>
            <a:r>
              <a:rPr lang="en-US" sz="2800" dirty="0" err="1" smtClean="0"/>
              <a:t>‘Twill</a:t>
            </a:r>
            <a:r>
              <a:rPr lang="en-US" sz="2800" dirty="0" smtClean="0"/>
              <a:t> put you on “the shelf”!</a:t>
            </a:r>
          </a:p>
          <a:p>
            <a:endParaRPr lang="en-US" dirty="0"/>
          </a:p>
        </p:txBody>
      </p:sp>
    </p:spTree>
    <p:extLst>
      <p:ext uri="{BB962C8B-B14F-4D97-AF65-F5344CB8AC3E}">
        <p14:creationId xmlns:p14="http://schemas.microsoft.com/office/powerpoint/2010/main" val="940506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0438" y="4983163"/>
            <a:ext cx="8183562" cy="1052512"/>
          </a:xfrm>
        </p:spPr>
        <p:txBody>
          <a:bodyPr/>
          <a:lstStyle/>
          <a:p>
            <a:r>
              <a:rPr lang="en-US" b="1" dirty="0" smtClean="0"/>
              <a:t>HEALTH SONG (refrain)</a:t>
            </a:r>
            <a:endParaRPr lang="en-US" b="1" dirty="0"/>
          </a:p>
        </p:txBody>
      </p:sp>
      <p:sp>
        <p:nvSpPr>
          <p:cNvPr id="3" name="Content Placeholder 2"/>
          <p:cNvSpPr>
            <a:spLocks noGrp="1"/>
          </p:cNvSpPr>
          <p:nvPr>
            <p:ph idx="4294967295"/>
          </p:nvPr>
        </p:nvSpPr>
        <p:spPr>
          <a:xfrm>
            <a:off x="1600200" y="609600"/>
            <a:ext cx="7543800" cy="3886200"/>
          </a:xfrm>
        </p:spPr>
        <p:txBody>
          <a:bodyPr>
            <a:normAutofit fontScale="92500" lnSpcReduction="20000"/>
          </a:bodyPr>
          <a:lstStyle/>
          <a:p>
            <a:pPr marL="0" indent="0" algn="ctr">
              <a:spcBef>
                <a:spcPts val="0"/>
              </a:spcBef>
              <a:buNone/>
            </a:pPr>
            <a:r>
              <a:rPr lang="en-US" sz="2800" dirty="0" smtClean="0"/>
              <a:t>Health for you!</a:t>
            </a:r>
          </a:p>
          <a:p>
            <a:pPr marL="0" indent="0" algn="ctr">
              <a:spcBef>
                <a:spcPts val="0"/>
              </a:spcBef>
              <a:buNone/>
            </a:pPr>
            <a:r>
              <a:rPr lang="en-US" sz="2800" dirty="0" smtClean="0"/>
              <a:t>Health for me!</a:t>
            </a:r>
          </a:p>
          <a:p>
            <a:pPr marL="0" indent="0" algn="ctr">
              <a:spcBef>
                <a:spcPts val="0"/>
              </a:spcBef>
              <a:buNone/>
            </a:pPr>
            <a:r>
              <a:rPr lang="en-US" sz="2800" dirty="0" smtClean="0"/>
              <a:t>Health for all mankind!</a:t>
            </a:r>
          </a:p>
          <a:p>
            <a:pPr marL="0" indent="0" algn="ctr">
              <a:spcBef>
                <a:spcPts val="0"/>
              </a:spcBef>
              <a:buNone/>
            </a:pPr>
            <a:r>
              <a:rPr lang="en-US" sz="2800" dirty="0" smtClean="0"/>
              <a:t>Healing for the halt and lame,</a:t>
            </a:r>
          </a:p>
          <a:p>
            <a:pPr marL="0" indent="0" algn="ctr">
              <a:spcBef>
                <a:spcPts val="0"/>
              </a:spcBef>
              <a:buNone/>
            </a:pPr>
            <a:r>
              <a:rPr lang="en-US" sz="2800" dirty="0" smtClean="0"/>
              <a:t>And vision for the blind;</a:t>
            </a:r>
          </a:p>
          <a:p>
            <a:pPr marL="0" indent="0" algn="ctr">
              <a:spcBef>
                <a:spcPts val="0"/>
              </a:spcBef>
              <a:buNone/>
            </a:pPr>
            <a:r>
              <a:rPr lang="en-US" sz="2800" dirty="0"/>
              <a:t>Health for you!</a:t>
            </a:r>
          </a:p>
          <a:p>
            <a:pPr marL="0" indent="0" algn="ctr">
              <a:spcBef>
                <a:spcPts val="0"/>
              </a:spcBef>
              <a:buNone/>
            </a:pPr>
            <a:r>
              <a:rPr lang="en-US" sz="2800" dirty="0"/>
              <a:t>Health for me!</a:t>
            </a:r>
          </a:p>
          <a:p>
            <a:pPr marL="0" indent="0" algn="ctr">
              <a:spcBef>
                <a:spcPts val="0"/>
              </a:spcBef>
              <a:buNone/>
            </a:pPr>
            <a:r>
              <a:rPr lang="en-US" sz="2800" dirty="0"/>
              <a:t>Health for all mankind!</a:t>
            </a:r>
          </a:p>
          <a:p>
            <a:pPr marL="0" indent="0" algn="ctr">
              <a:spcBef>
                <a:spcPts val="0"/>
              </a:spcBef>
              <a:buNone/>
            </a:pPr>
            <a:r>
              <a:rPr lang="en-US" sz="2800" dirty="0" smtClean="0"/>
              <a:t>This our goal:</a:t>
            </a:r>
          </a:p>
          <a:p>
            <a:pPr marL="0" indent="0" algn="ctr">
              <a:spcBef>
                <a:spcPts val="0"/>
              </a:spcBef>
              <a:buNone/>
            </a:pPr>
            <a:r>
              <a:rPr lang="en-US" sz="2800" dirty="0" smtClean="0"/>
              <a:t>Our body whole</a:t>
            </a:r>
          </a:p>
          <a:p>
            <a:pPr marL="0" indent="0" algn="ctr">
              <a:spcBef>
                <a:spcPts val="0"/>
              </a:spcBef>
              <a:buNone/>
            </a:pPr>
            <a:r>
              <a:rPr lang="en-US" sz="2800" dirty="0" smtClean="0"/>
              <a:t>In spirit, flesh, and mind.</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1418" r="96809">
                        <a14:foregroundMark x1="58865" y1="50279" x2="58865" y2="50279"/>
                        <a14:foregroundMark x1="76950" y1="48603" x2="76950" y2="48603"/>
                        <a14:foregroundMark x1="78369" y1="29609" x2="78369" y2="29609"/>
                        <a14:foregroundMark x1="60638" y1="39106" x2="60638" y2="39106"/>
                        <a14:foregroundMark x1="40071" y1="20112" x2="40071" y2="20112"/>
                        <a14:foregroundMark x1="18794" y1="35754" x2="18794" y2="35754"/>
                        <a14:foregroundMark x1="15957" y1="81006" x2="15957" y2="81006"/>
                        <a14:foregroundMark x1="52482" y1="86034" x2="52482" y2="86034"/>
                        <a14:foregroundMark x1="84752" y1="80447" x2="84752" y2="80447"/>
                        <a14:foregroundMark x1="66667" y1="73184" x2="66667" y2="73184"/>
                        <a14:backgroundMark x1="84043" y1="16201" x2="84043" y2="16201"/>
                        <a14:backgroundMark x1="10284" y1="83799" x2="10284" y2="83799"/>
                      </a14:backgroundRemoval>
                    </a14:imgEffect>
                  </a14:imgLayer>
                </a14:imgProps>
              </a:ext>
              <a:ext uri="{28A0092B-C50C-407E-A947-70E740481C1C}">
                <a14:useLocalDpi xmlns:a14="http://schemas.microsoft.com/office/drawing/2010/main" val="0"/>
              </a:ext>
            </a:extLst>
          </a:blip>
          <a:stretch>
            <a:fillRect/>
          </a:stretch>
        </p:blipFill>
        <p:spPr>
          <a:xfrm>
            <a:off x="381000" y="533400"/>
            <a:ext cx="2148840" cy="1363980"/>
          </a:xfrm>
          <a:prstGeom prst="rect">
            <a:avLst/>
          </a:prstGeom>
        </p:spPr>
      </p:pic>
    </p:spTree>
    <p:extLst>
      <p:ext uri="{BB962C8B-B14F-4D97-AF65-F5344CB8AC3E}">
        <p14:creationId xmlns:p14="http://schemas.microsoft.com/office/powerpoint/2010/main" val="4185978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0438" y="4983163"/>
            <a:ext cx="8183562" cy="1052512"/>
          </a:xfrm>
        </p:spPr>
        <p:txBody>
          <a:bodyPr/>
          <a:lstStyle/>
          <a:p>
            <a:r>
              <a:rPr lang="en-US" dirty="0" smtClean="0"/>
              <a:t>TEMPERANCE</a:t>
            </a:r>
            <a:endParaRPr lang="en-US" dirty="0"/>
          </a:p>
        </p:txBody>
      </p:sp>
      <p:sp>
        <p:nvSpPr>
          <p:cNvPr id="39939" name="Rectangle 3"/>
          <p:cNvSpPr>
            <a:spLocks noGrp="1" noChangeArrowheads="1"/>
          </p:cNvSpPr>
          <p:nvPr>
            <p:ph idx="4294967295"/>
          </p:nvPr>
        </p:nvSpPr>
        <p:spPr>
          <a:xfrm>
            <a:off x="616760" y="838200"/>
            <a:ext cx="8183562" cy="4187825"/>
          </a:xfrm>
        </p:spPr>
        <p:txBody>
          <a:bodyPr>
            <a:noAutofit/>
          </a:bodyPr>
          <a:lstStyle/>
          <a:p>
            <a:pPr eaLnBrk="1" hangingPunct="1"/>
            <a:r>
              <a:rPr lang="en-US" altLang="en-US" dirty="0" smtClean="0"/>
              <a:t>True temperance teaches us to </a:t>
            </a:r>
            <a:r>
              <a:rPr lang="en-US" altLang="en-US" dirty="0" smtClean="0">
                <a:solidFill>
                  <a:srgbClr val="990000"/>
                </a:solidFill>
              </a:rPr>
              <a:t>dispense entirely with everything hurtful, and to use judiciously that which is healthful</a:t>
            </a:r>
            <a:r>
              <a:rPr lang="en-US" altLang="en-US" dirty="0" smtClean="0"/>
              <a:t>. There are few who realize as they should how much their habits of diet have to do with their health, their character, their usefulness in this world, and their eternal destiny. MH</a:t>
            </a:r>
          </a:p>
        </p:txBody>
      </p:sp>
      <p:sp>
        <p:nvSpPr>
          <p:cNvPr id="39940" name="WordArt 4"/>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spTree>
    <p:extLst>
      <p:ext uri="{BB962C8B-B14F-4D97-AF65-F5344CB8AC3E}">
        <p14:creationId xmlns:p14="http://schemas.microsoft.com/office/powerpoint/2010/main" val="3602827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0"/>
            <a:ext cx="3733800" cy="280035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a:off x="685800" y="4940300"/>
            <a:ext cx="7086600" cy="11874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a:latin typeface="HER Medica"/>
              </a:rPr>
              <a:t>In today’s world, so many people find their lives so full of problems, and disappointments that they will do almost anything to</a:t>
            </a:r>
            <a:r>
              <a:rPr lang="en-US" altLang="en-US" sz="2400">
                <a:solidFill>
                  <a:srgbClr val="FFFFFF"/>
                </a:solidFill>
                <a:latin typeface="HER Medica"/>
              </a:rPr>
              <a:t> </a:t>
            </a:r>
            <a:r>
              <a:rPr lang="en-US" altLang="en-US" sz="2400" b="1" i="1">
                <a:solidFill>
                  <a:srgbClr val="990000"/>
                </a:solidFill>
                <a:latin typeface="HER Medica"/>
              </a:rPr>
              <a:t>feel good!</a:t>
            </a:r>
          </a:p>
        </p:txBody>
      </p:sp>
      <p:sp>
        <p:nvSpPr>
          <p:cNvPr id="40964" name="Rectangle 2"/>
          <p:cNvSpPr>
            <a:spLocks noChangeArrowheads="1"/>
          </p:cNvSpPr>
          <p:nvPr/>
        </p:nvSpPr>
        <p:spPr bwMode="auto">
          <a:xfrm>
            <a:off x="457200" y="3048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sz="4400" dirty="0">
                <a:latin typeface="+mj-lt"/>
              </a:rPr>
              <a:t>TEMPERANCE</a:t>
            </a:r>
            <a:endParaRPr lang="en-US" altLang="en-US" sz="4200" dirty="0">
              <a:solidFill>
                <a:schemeClr val="tx2"/>
              </a:solidFill>
              <a:latin typeface="+mj-lt"/>
            </a:endParaRPr>
          </a:p>
        </p:txBody>
      </p:sp>
    </p:spTree>
    <p:extLst>
      <p:ext uri="{BB962C8B-B14F-4D97-AF65-F5344CB8AC3E}">
        <p14:creationId xmlns:p14="http://schemas.microsoft.com/office/powerpoint/2010/main" val="84943556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400" y="615721"/>
            <a:ext cx="2720259" cy="181020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838200" y="1447800"/>
            <a:ext cx="4124325" cy="687111"/>
          </a:xfrm>
          <a:prstGeom prst="rect">
            <a:avLst/>
          </a:prstGeom>
          <a:noFill/>
          <a:ln>
            <a:noFill/>
          </a:ln>
          <a:effectLst>
            <a:outerShdw dist="45791" dir="2021404"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1pPr>
            <a:lvl2pPr marL="742950" indent="-28575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2pPr>
            <a:lvl3pPr marL="11430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3pPr>
            <a:lvl4pPr marL="16002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4pPr>
            <a:lvl5pPr marL="20574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HER Medica"/>
              <a:buNone/>
            </a:pPr>
            <a:r>
              <a:rPr lang="en-GB" altLang="en-US" sz="4700" b="1" dirty="0" smtClean="0">
                <a:solidFill>
                  <a:schemeClr val="accent1"/>
                </a:solidFill>
                <a:latin typeface="HER Albatros"/>
              </a:rPr>
              <a:t>GLUTTONY</a:t>
            </a:r>
            <a:endParaRPr lang="en-GB" altLang="en-US" sz="4700" b="1" dirty="0">
              <a:solidFill>
                <a:schemeClr val="accent1"/>
              </a:solidFill>
              <a:latin typeface="HER Albatros"/>
            </a:endParaRPr>
          </a:p>
        </p:txBody>
      </p:sp>
      <p:sp>
        <p:nvSpPr>
          <p:cNvPr id="45060" name="Rectangle 4"/>
          <p:cNvSpPr>
            <a:spLocks noChangeArrowheads="1"/>
          </p:cNvSpPr>
          <p:nvPr/>
        </p:nvSpPr>
        <p:spPr bwMode="auto">
          <a:xfrm>
            <a:off x="533400" y="2861388"/>
            <a:ext cx="7543800" cy="156966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200" dirty="0">
                <a:latin typeface="HER Medica"/>
              </a:rPr>
              <a:t>Proverb:23:21: For the drunkard and the glutton shall come to poverty: and drowsiness shall clothe a man with rags.</a:t>
            </a:r>
          </a:p>
        </p:txBody>
      </p:sp>
      <p:sp>
        <p:nvSpPr>
          <p:cNvPr id="45061" name="Rectangle 2"/>
          <p:cNvSpPr>
            <a:spLocks noChangeArrowheads="1"/>
          </p:cNvSpPr>
          <p:nvPr/>
        </p:nvSpPr>
        <p:spPr bwMode="auto">
          <a:xfrm>
            <a:off x="609600" y="3810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altLang="en-US" sz="4200" dirty="0">
                <a:solidFill>
                  <a:schemeClr val="tx2"/>
                </a:solidFill>
                <a:latin typeface="+mj-lt"/>
              </a:rPr>
              <a:t>TEMPERANCE </a:t>
            </a:r>
          </a:p>
        </p:txBody>
      </p:sp>
    </p:spTree>
    <p:extLst>
      <p:ext uri="{BB962C8B-B14F-4D97-AF65-F5344CB8AC3E}">
        <p14:creationId xmlns:p14="http://schemas.microsoft.com/office/powerpoint/2010/main" val="2996882550"/>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29249" y="615721"/>
            <a:ext cx="1834560" cy="181020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838200" y="1447800"/>
            <a:ext cx="4124325" cy="687111"/>
          </a:xfrm>
          <a:prstGeom prst="rect">
            <a:avLst/>
          </a:prstGeom>
          <a:noFill/>
          <a:ln>
            <a:noFill/>
          </a:ln>
          <a:effectLst>
            <a:outerShdw dist="45791" dir="2021404"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1pPr>
            <a:lvl2pPr marL="742950" indent="-28575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2pPr>
            <a:lvl3pPr marL="11430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3pPr>
            <a:lvl4pPr marL="16002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4pPr>
            <a:lvl5pPr marL="20574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HER Medica"/>
              <a:buNone/>
            </a:pPr>
            <a:r>
              <a:rPr lang="en-GB" altLang="en-US" sz="4700" b="1" dirty="0" smtClean="0">
                <a:solidFill>
                  <a:schemeClr val="accent1"/>
                </a:solidFill>
                <a:latin typeface="HER Albatros"/>
              </a:rPr>
              <a:t>OBESITY</a:t>
            </a:r>
            <a:endParaRPr lang="en-GB" altLang="en-US" sz="4700" b="1" dirty="0">
              <a:solidFill>
                <a:schemeClr val="accent1"/>
              </a:solidFill>
              <a:latin typeface="HER Albatros"/>
            </a:endParaRPr>
          </a:p>
        </p:txBody>
      </p:sp>
      <p:sp>
        <p:nvSpPr>
          <p:cNvPr id="45060" name="Rectangle 4"/>
          <p:cNvSpPr>
            <a:spLocks noChangeArrowheads="1"/>
          </p:cNvSpPr>
          <p:nvPr/>
        </p:nvSpPr>
        <p:spPr bwMode="auto">
          <a:xfrm>
            <a:off x="578892" y="2667000"/>
            <a:ext cx="8260308" cy="35394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3200" dirty="0"/>
              <a:t>The symptoms of obesity are </a:t>
            </a:r>
            <a:r>
              <a:rPr lang="en-US" sz="3200" b="1" dirty="0"/>
              <a:t>weight gain</a:t>
            </a:r>
            <a:r>
              <a:rPr lang="en-US" sz="3200" dirty="0"/>
              <a:t> and a body mass index (BMI) above 30. BMI is an estimate of your </a:t>
            </a:r>
            <a:r>
              <a:rPr lang="en-US" sz="3200" b="1" dirty="0"/>
              <a:t>body fat</a:t>
            </a:r>
            <a:r>
              <a:rPr lang="en-US" sz="3200" dirty="0"/>
              <a:t> content and is calculated using your height and weight measurements. Without proper treatment, obesity can lead to other serious health problems, such as: </a:t>
            </a:r>
            <a:r>
              <a:rPr lang="en-US" sz="3200" dirty="0" smtClean="0"/>
              <a:t>osteoarthritis.</a:t>
            </a:r>
            <a:endParaRPr lang="en-US" sz="3200" dirty="0"/>
          </a:p>
        </p:txBody>
      </p:sp>
      <p:sp>
        <p:nvSpPr>
          <p:cNvPr id="45061" name="Rectangle 2"/>
          <p:cNvSpPr>
            <a:spLocks noChangeArrowheads="1"/>
          </p:cNvSpPr>
          <p:nvPr/>
        </p:nvSpPr>
        <p:spPr bwMode="auto">
          <a:xfrm>
            <a:off x="609600" y="3810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altLang="en-US" sz="4200" dirty="0">
                <a:solidFill>
                  <a:schemeClr val="tx2"/>
                </a:solidFill>
                <a:latin typeface="+mj-lt"/>
              </a:rPr>
              <a:t>TEMPERANCE </a:t>
            </a:r>
          </a:p>
        </p:txBody>
      </p:sp>
    </p:spTree>
    <p:extLst>
      <p:ext uri="{BB962C8B-B14F-4D97-AF65-F5344CB8AC3E}">
        <p14:creationId xmlns:p14="http://schemas.microsoft.com/office/powerpoint/2010/main" val="2303893644"/>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838200" y="1447800"/>
            <a:ext cx="4124325" cy="687111"/>
          </a:xfrm>
          <a:prstGeom prst="rect">
            <a:avLst/>
          </a:prstGeom>
          <a:noFill/>
          <a:ln>
            <a:noFill/>
          </a:ln>
          <a:effectLst>
            <a:outerShdw dist="45791" dir="2021404"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1pPr>
            <a:lvl2pPr marL="742950" indent="-28575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2pPr>
            <a:lvl3pPr marL="11430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3pPr>
            <a:lvl4pPr marL="16002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4pPr>
            <a:lvl5pPr marL="20574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HER Medica"/>
              <a:buNone/>
            </a:pPr>
            <a:r>
              <a:rPr lang="en-GB" altLang="en-US" sz="4700" b="1" dirty="0" smtClean="0">
                <a:solidFill>
                  <a:schemeClr val="accent1"/>
                </a:solidFill>
                <a:latin typeface="HER Albatros"/>
              </a:rPr>
              <a:t>OBESITY</a:t>
            </a:r>
            <a:endParaRPr lang="en-GB" altLang="en-US" sz="4700" b="1" dirty="0">
              <a:solidFill>
                <a:schemeClr val="accent1"/>
              </a:solidFill>
              <a:latin typeface="HER Albatros"/>
            </a:endParaRPr>
          </a:p>
        </p:txBody>
      </p:sp>
      <p:sp>
        <p:nvSpPr>
          <p:cNvPr id="45060" name="Rectangle 4"/>
          <p:cNvSpPr>
            <a:spLocks noChangeArrowheads="1"/>
          </p:cNvSpPr>
          <p:nvPr/>
        </p:nvSpPr>
        <p:spPr bwMode="auto">
          <a:xfrm>
            <a:off x="609600" y="2866030"/>
            <a:ext cx="7955507" cy="310854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dirty="0"/>
              <a:t>A BMI of 18.5-24.9 is considered normal weight. For patients with a BMI over 40, life expectancy is reduced significantly. Obesity also increases the risk of developing a number of chronic diseases</a:t>
            </a:r>
            <a:r>
              <a:rPr lang="en-US" sz="2800" dirty="0" smtClean="0"/>
              <a:t>, such diabetes, high blood pressure, cancer, gout, heart attack, stroke, high cholesterol, gall stones, osteoarthritis</a:t>
            </a:r>
            <a:endParaRPr lang="en-US" sz="2800" dirty="0"/>
          </a:p>
        </p:txBody>
      </p:sp>
      <p:sp>
        <p:nvSpPr>
          <p:cNvPr id="45061" name="Rectangle 2"/>
          <p:cNvSpPr>
            <a:spLocks noChangeArrowheads="1"/>
          </p:cNvSpPr>
          <p:nvPr/>
        </p:nvSpPr>
        <p:spPr bwMode="auto">
          <a:xfrm>
            <a:off x="609600" y="3810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cs typeface="Arial" pitchFamily="34" charset="0"/>
              </a:defRPr>
            </a:lvl1pPr>
            <a:lvl2pPr marL="669925" indent="-325438" eaLnBrk="0" hangingPunct="0">
              <a:spcBef>
                <a:spcPct val="20000"/>
              </a:spcBef>
              <a:buClr>
                <a:schemeClr val="accent2"/>
              </a:buClr>
              <a:buSzPct val="60000"/>
              <a:buFont typeface="Wingdings" pitchFamily="2" charset="2"/>
              <a:buChar char="q"/>
              <a:defRPr sz="2600">
                <a:solidFill>
                  <a:schemeClr val="tx1"/>
                </a:solidFill>
                <a:latin typeface="Arial" pitchFamily="34" charset="0"/>
                <a:cs typeface="Arial" pitchFamily="34" charset="0"/>
              </a:defRPr>
            </a:lvl2pPr>
            <a:lvl3pPr marL="1022350" indent="-350838" eaLnBrk="0" hangingPunct="0">
              <a:spcBef>
                <a:spcPct val="20000"/>
              </a:spcBef>
              <a:buClr>
                <a:schemeClr val="accent1"/>
              </a:buClr>
              <a:buSzPct val="65000"/>
              <a:buFont typeface="Wingdings" pitchFamily="2" charset="2"/>
              <a:buChar char="n"/>
              <a:defRPr sz="2200">
                <a:solidFill>
                  <a:schemeClr val="tx1"/>
                </a:solidFill>
                <a:latin typeface="Arial" pitchFamily="34" charset="0"/>
                <a:cs typeface="Arial" pitchFamily="34" charset="0"/>
              </a:defRPr>
            </a:lvl3pPr>
            <a:lvl4pPr marL="1339850" indent="-315913" eaLnBrk="0" hangingPunct="0">
              <a:spcBef>
                <a:spcPct val="20000"/>
              </a:spcBef>
              <a:buClr>
                <a:schemeClr val="accent2"/>
              </a:buClr>
              <a:buSzPct val="70000"/>
              <a:buFont typeface="Wingdings" pitchFamily="2" charset="2"/>
              <a:buChar char="q"/>
              <a:defRPr sz="2000">
                <a:solidFill>
                  <a:schemeClr val="tx1"/>
                </a:solidFill>
                <a:latin typeface="Arial" pitchFamily="34" charset="0"/>
                <a:cs typeface="Arial" pitchFamily="34" charset="0"/>
              </a:defRPr>
            </a:lvl4pPr>
            <a:lvl5pPr marL="1681163" indent="-339725" eaLnBrk="0" hangingPunct="0">
              <a:spcBef>
                <a:spcPct val="20000"/>
              </a:spcBef>
              <a:buClr>
                <a:schemeClr val="accent1"/>
              </a:buClr>
              <a:buSzPct val="75000"/>
              <a:buFont typeface="Wingdings" pitchFamily="2" charset="2"/>
              <a:buChar char="§"/>
              <a:defRPr sz="2000">
                <a:solidFill>
                  <a:schemeClr val="tx1"/>
                </a:solidFill>
                <a:latin typeface="Arial" pitchFamily="34" charset="0"/>
                <a:cs typeface="Arial" pitchFamily="34" charset="0"/>
              </a:defRPr>
            </a:lvl5pPr>
            <a:lvl6pPr marL="21383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6pPr>
            <a:lvl7pPr marL="25955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7pPr>
            <a:lvl8pPr marL="30527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8pPr>
            <a:lvl9pPr marL="3509963" indent="-339725"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altLang="en-US" sz="4200" dirty="0">
                <a:solidFill>
                  <a:schemeClr val="tx2"/>
                </a:solidFill>
                <a:latin typeface="+mj-lt"/>
              </a:rPr>
              <a:t>TEMPERANCE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563880"/>
            <a:ext cx="2819400" cy="2255520"/>
          </a:xfrm>
          <a:prstGeom prst="rect">
            <a:avLst/>
          </a:prstGeom>
        </p:spPr>
      </p:pic>
    </p:spTree>
    <p:extLst>
      <p:ext uri="{BB962C8B-B14F-4D97-AF65-F5344CB8AC3E}">
        <p14:creationId xmlns:p14="http://schemas.microsoft.com/office/powerpoint/2010/main" val="397312434"/>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57200"/>
            <a:ext cx="2438400" cy="548640"/>
          </a:xfrm>
        </p:spPr>
        <p:txBody>
          <a:bodyPr>
            <a:normAutofit fontScale="90000"/>
          </a:bodyPr>
          <a:lstStyle/>
          <a:p>
            <a:r>
              <a:rPr lang="en-US" b="1" dirty="0" smtClean="0"/>
              <a:t>OBESITY</a:t>
            </a:r>
            <a:endParaRPr lang="en-US" b="1" dirty="0"/>
          </a:p>
        </p:txBody>
      </p:sp>
      <p:sp>
        <p:nvSpPr>
          <p:cNvPr id="4" name="Content Placeholder 3"/>
          <p:cNvSpPr>
            <a:spLocks noGrp="1"/>
          </p:cNvSpPr>
          <p:nvPr>
            <p:ph idx="1"/>
          </p:nvPr>
        </p:nvSpPr>
        <p:spPr>
          <a:xfrm>
            <a:off x="381001" y="930937"/>
            <a:ext cx="8305800" cy="993648"/>
          </a:xfrm>
        </p:spPr>
        <p:txBody>
          <a:bodyPr>
            <a:noAutofit/>
          </a:bodyPr>
          <a:lstStyle/>
          <a:p>
            <a:r>
              <a:rPr lang="en-US" sz="1600" b="1" dirty="0" smtClean="0"/>
              <a:t>People </a:t>
            </a:r>
            <a:r>
              <a:rPr lang="en-US" sz="1600" b="1" dirty="0"/>
              <a:t>who are obese are at increased risk for many diseases and health conditions, including the following: </a:t>
            </a:r>
            <a:r>
              <a:rPr lang="en-US" sz="1600" b="1" baseline="30000" dirty="0"/>
              <a:t>10, 17, 18</a:t>
            </a:r>
            <a:endParaRPr lang="en-US" sz="1600" b="1" dirty="0"/>
          </a:p>
          <a:p>
            <a:pPr lvl="0">
              <a:spcBef>
                <a:spcPts val="0"/>
              </a:spcBef>
            </a:pPr>
            <a:r>
              <a:rPr lang="en-US" sz="1600" b="1" dirty="0"/>
              <a:t>All-causes of death (mortality)</a:t>
            </a:r>
          </a:p>
          <a:p>
            <a:pPr lvl="0">
              <a:spcBef>
                <a:spcPts val="0"/>
              </a:spcBef>
            </a:pPr>
            <a:r>
              <a:rPr lang="en-US" sz="1600" b="1" dirty="0"/>
              <a:t>High blood pressure (Hypertension)</a:t>
            </a:r>
          </a:p>
          <a:p>
            <a:pPr lvl="0">
              <a:spcBef>
                <a:spcPts val="0"/>
              </a:spcBef>
            </a:pPr>
            <a:r>
              <a:rPr lang="en-US" sz="1600" b="1" dirty="0"/>
              <a:t>High LDL cholesterol, low HDL cholesterol, or high levels of triglycerides (Dyslipidemia)</a:t>
            </a:r>
          </a:p>
          <a:p>
            <a:pPr lvl="0">
              <a:spcBef>
                <a:spcPts val="0"/>
              </a:spcBef>
            </a:pPr>
            <a:r>
              <a:rPr lang="en-US" sz="1600" b="1" dirty="0"/>
              <a:t>Type 2 diabetes</a:t>
            </a:r>
          </a:p>
          <a:p>
            <a:pPr lvl="0">
              <a:spcBef>
                <a:spcPts val="0"/>
              </a:spcBef>
            </a:pPr>
            <a:r>
              <a:rPr lang="en-US" sz="1600" b="1" dirty="0"/>
              <a:t>Coronary heart disease</a:t>
            </a:r>
          </a:p>
          <a:p>
            <a:pPr lvl="0">
              <a:spcBef>
                <a:spcPts val="0"/>
              </a:spcBef>
            </a:pPr>
            <a:r>
              <a:rPr lang="en-US" sz="1600" b="1" dirty="0"/>
              <a:t>Stroke</a:t>
            </a:r>
          </a:p>
          <a:p>
            <a:pPr lvl="0">
              <a:spcBef>
                <a:spcPts val="0"/>
              </a:spcBef>
            </a:pPr>
            <a:r>
              <a:rPr lang="en-US" sz="1600" b="1" dirty="0"/>
              <a:t>Gallbladder disease</a:t>
            </a:r>
          </a:p>
          <a:p>
            <a:pPr lvl="0">
              <a:spcBef>
                <a:spcPts val="0"/>
              </a:spcBef>
            </a:pPr>
            <a:r>
              <a:rPr lang="en-US" sz="1600" b="1" dirty="0"/>
              <a:t>Osteoarthritis (a breakdown of cartilage and bone within a joint)</a:t>
            </a:r>
          </a:p>
          <a:p>
            <a:pPr lvl="0">
              <a:spcBef>
                <a:spcPts val="0"/>
              </a:spcBef>
            </a:pPr>
            <a:r>
              <a:rPr lang="en-US" sz="1600" b="1" dirty="0"/>
              <a:t>Sleep apnea and breathing problems</a:t>
            </a:r>
          </a:p>
          <a:p>
            <a:pPr lvl="0">
              <a:spcBef>
                <a:spcPts val="0"/>
              </a:spcBef>
            </a:pPr>
            <a:r>
              <a:rPr lang="en-US" sz="1600" b="1" dirty="0"/>
              <a:t>Chronic inflammation and increased oxidative stress</a:t>
            </a:r>
            <a:r>
              <a:rPr lang="en-US" sz="1600" b="1" baseline="30000" dirty="0"/>
              <a:t>19,20</a:t>
            </a:r>
            <a:endParaRPr lang="en-US" sz="1600" b="1" dirty="0"/>
          </a:p>
          <a:p>
            <a:pPr lvl="0">
              <a:spcBef>
                <a:spcPts val="0"/>
              </a:spcBef>
            </a:pPr>
            <a:r>
              <a:rPr lang="en-US" sz="1600" b="1" dirty="0"/>
              <a:t>Some cancers (endometrial, breast, colon, kidney, gallbladder, and liver)</a:t>
            </a:r>
          </a:p>
          <a:p>
            <a:pPr lvl="0">
              <a:spcBef>
                <a:spcPts val="0"/>
              </a:spcBef>
            </a:pPr>
            <a:r>
              <a:rPr lang="en-US" sz="1600" b="1" dirty="0"/>
              <a:t>Low quality of life</a:t>
            </a:r>
          </a:p>
          <a:p>
            <a:pPr lvl="0">
              <a:spcBef>
                <a:spcPts val="0"/>
              </a:spcBef>
            </a:pPr>
            <a:r>
              <a:rPr lang="en-US" sz="1600" b="1" dirty="0"/>
              <a:t>Mental illness such as clinical depression, anxiety, and other mental disorders</a:t>
            </a:r>
            <a:r>
              <a:rPr lang="en-US" sz="1600" b="1" baseline="30000" dirty="0"/>
              <a:t>21,22</a:t>
            </a:r>
            <a:endParaRPr lang="en-US" sz="1600" b="1" dirty="0"/>
          </a:p>
          <a:p>
            <a:pPr lvl="0">
              <a:spcBef>
                <a:spcPts val="0"/>
              </a:spcBef>
            </a:pPr>
            <a:r>
              <a:rPr lang="en-US" sz="1600" b="1" dirty="0"/>
              <a:t>Body pain and difficulty with physical </a:t>
            </a:r>
            <a:r>
              <a:rPr lang="en-US" sz="1600" b="1" dirty="0" smtClean="0"/>
              <a:t>functioning</a:t>
            </a:r>
            <a:r>
              <a:rPr lang="en-US" sz="1600" b="1" baseline="30000" dirty="0" smtClean="0"/>
              <a:t>23</a:t>
            </a:r>
            <a:endParaRPr lang="en-US" sz="1600" b="1" dirty="0"/>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7566" y1="33725" x2="27566" y2="33725"/>
                        <a14:foregroundMark x1="44282" y1="29020" x2="44282" y2="29020"/>
                        <a14:foregroundMark x1="68035" y1="32941" x2="68035" y2="32941"/>
                        <a14:foregroundMark x1="44282" y1="6667" x2="44282" y2="6667"/>
                        <a14:foregroundMark x1="43109" y1="76078" x2="43109" y2="76078"/>
                        <a14:foregroundMark x1="65103" y1="80392" x2="65103" y2="80392"/>
                        <a14:foregroundMark x1="24340" y1="76863" x2="24340" y2="76863"/>
                        <a14:foregroundMark x1="4692" y1="63529" x2="4692" y2="63529"/>
                        <a14:foregroundMark x1="6158" y1="12157" x2="6158" y2="12157"/>
                        <a14:foregroundMark x1="28152" y1="14118" x2="28152" y2="14118"/>
                        <a14:foregroundMark x1="6745" y1="83137" x2="6745" y2="83137"/>
                        <a14:foregroundMark x1="86804" y1="83137" x2="86804" y2="83137"/>
                      </a14:backgroundRemoval>
                    </a14:imgEffect>
                  </a14:imgLayer>
                </a14:imgProps>
              </a:ext>
              <a:ext uri="{28A0092B-C50C-407E-A947-70E740481C1C}">
                <a14:useLocalDpi xmlns:a14="http://schemas.microsoft.com/office/drawing/2010/main" val="0"/>
              </a:ext>
            </a:extLst>
          </a:blip>
          <a:stretch>
            <a:fillRect/>
          </a:stretch>
        </p:blipFill>
        <p:spPr>
          <a:xfrm>
            <a:off x="4343400" y="2286000"/>
            <a:ext cx="1323833" cy="989963"/>
          </a:xfrm>
          <a:prstGeom prst="rect">
            <a:avLst/>
          </a:prstGeom>
        </p:spPr>
      </p:pic>
    </p:spTree>
    <p:extLst>
      <p:ext uri="{BB962C8B-B14F-4D97-AF65-F5344CB8AC3E}">
        <p14:creationId xmlns:p14="http://schemas.microsoft.com/office/powerpoint/2010/main" val="4240338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188</TotalTime>
  <Words>1863</Words>
  <Application>Microsoft Office PowerPoint</Application>
  <PresentationFormat>On-screen Show (4:3)</PresentationFormat>
  <Paragraphs>195</Paragraphs>
  <Slides>35</Slides>
  <Notes>30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Aspect</vt:lpstr>
      <vt:lpstr>GOD’S LAWS OF HEALTH</vt:lpstr>
      <vt:lpstr>PowerPoint Presentation</vt:lpstr>
      <vt:lpstr>TEMPERANCE</vt:lpstr>
      <vt:lpstr>TEMPERANCE</vt:lpstr>
      <vt:lpstr>PowerPoint Presentation</vt:lpstr>
      <vt:lpstr>PowerPoint Presentation</vt:lpstr>
      <vt:lpstr>PowerPoint Presentation</vt:lpstr>
      <vt:lpstr>PowerPoint Presentation</vt:lpstr>
      <vt:lpstr>OBESITY</vt:lpstr>
      <vt:lpstr>BODY MASS INDEX (BMI)</vt:lpstr>
      <vt:lpstr>BODY MASS INDEX (BMI)</vt:lpstr>
      <vt:lpstr>PowerPoint Presentation</vt:lpstr>
      <vt:lpstr>PowerPoint Presentation</vt:lpstr>
      <vt:lpstr>PowerPoint Presentation</vt:lpstr>
      <vt:lpstr>TEMPERANCE-ABSTAIN</vt:lpstr>
      <vt:lpstr>TEMPERANCE-ABSTAIN</vt:lpstr>
      <vt:lpstr>Wine Definition</vt:lpstr>
      <vt:lpstr>TEMPERANCE-ABSTAIN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SONG (refrain)</vt:lpstr>
      <vt:lpstr>HEALTH SONG</vt:lpstr>
      <vt:lpstr>HEALTH SONG (refrain)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LAWS OF HEALTH</dc:title>
  <dc:creator>Pritypearlie</dc:creator>
  <cp:lastModifiedBy>pritypearlie</cp:lastModifiedBy>
  <cp:revision>19</cp:revision>
  <cp:lastPrinted>2015-12-06T14:29:35Z</cp:lastPrinted>
  <dcterms:created xsi:type="dcterms:W3CDTF">2015-12-06T11:12:23Z</dcterms:created>
  <dcterms:modified xsi:type="dcterms:W3CDTF">2018-06-06T22:38:07Z</dcterms:modified>
</cp:coreProperties>
</file>