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88" r:id="rId1"/>
  </p:sldMasterIdLst>
  <p:notesMasterIdLst>
    <p:notesMasterId r:id="rId20"/>
  </p:notesMasterIdLst>
  <p:handoutMasterIdLst>
    <p:handoutMasterId r:id="rId21"/>
  </p:handoutMasterIdLst>
  <p:sldIdLst>
    <p:sldId id="272" r:id="rId2"/>
    <p:sldId id="276" r:id="rId3"/>
    <p:sldId id="258" r:id="rId4"/>
    <p:sldId id="259" r:id="rId5"/>
    <p:sldId id="260" r:id="rId6"/>
    <p:sldId id="273" r:id="rId7"/>
    <p:sldId id="274" r:id="rId8"/>
    <p:sldId id="275" r:id="rId9"/>
    <p:sldId id="261" r:id="rId10"/>
    <p:sldId id="262" r:id="rId11"/>
    <p:sldId id="263" r:id="rId12"/>
    <p:sldId id="264" r:id="rId13"/>
    <p:sldId id="265" r:id="rId14"/>
    <p:sldId id="266"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6" d="100"/>
          <a:sy n="66" d="100"/>
        </p:scale>
        <p:origin x="-7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image" Target="../media/image3.jpg"/><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diagrams/_rels/drawing1.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image" Target="../media/image3.jpg"/><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C7BA0A-D541-45D5-8A27-297ED1F974B5}" type="doc">
      <dgm:prSet loTypeId="urn:microsoft.com/office/officeart/2005/8/layout/hList7" loCatId="list" qsTypeId="urn:microsoft.com/office/officeart/2005/8/quickstyle/simple5" qsCatId="simple" csTypeId="urn:microsoft.com/office/officeart/2005/8/colors/accent1_2" csCatId="accent1" phldr="1"/>
      <dgm:spPr/>
      <dgm:t>
        <a:bodyPr/>
        <a:lstStyle/>
        <a:p>
          <a:endParaRPr lang="en-US"/>
        </a:p>
      </dgm:t>
    </dgm:pt>
    <dgm:pt modelId="{F31B4701-2C68-47EE-A474-8FACC627BC5F}">
      <dgm:prSet custT="1"/>
      <dgm:spPr/>
      <dgm:t>
        <a:bodyPr vert="vert270"/>
        <a:lstStyle/>
        <a:p>
          <a:pPr rtl="0"/>
          <a:r>
            <a:rPr lang="en-US" sz="2000" dirty="0" smtClean="0">
              <a:latin typeface="+mj-lt"/>
            </a:rPr>
            <a:t>NUTRITION</a:t>
          </a:r>
          <a:endParaRPr lang="en-US" sz="1050" dirty="0">
            <a:latin typeface="+mj-lt"/>
          </a:endParaRPr>
        </a:p>
      </dgm:t>
    </dgm:pt>
    <dgm:pt modelId="{D9F59FE0-91B9-49BD-A9F2-DFF525FEA7D4}" type="parTrans" cxnId="{ACF5D39D-D55B-449D-A307-9A64EFBFB164}">
      <dgm:prSet/>
      <dgm:spPr/>
      <dgm:t>
        <a:bodyPr/>
        <a:lstStyle/>
        <a:p>
          <a:endParaRPr lang="en-US"/>
        </a:p>
      </dgm:t>
    </dgm:pt>
    <dgm:pt modelId="{149D1E82-4BA7-4D68-9E49-96381569EFB2}" type="sibTrans" cxnId="{ACF5D39D-D55B-449D-A307-9A64EFBFB164}">
      <dgm:prSet/>
      <dgm:spPr/>
      <dgm:t>
        <a:bodyPr/>
        <a:lstStyle/>
        <a:p>
          <a:endParaRPr lang="en-US"/>
        </a:p>
      </dgm:t>
    </dgm:pt>
    <dgm:pt modelId="{DC0F85D4-1EE4-4034-836D-5FF0CDD994FE}">
      <dgm:prSet custT="1"/>
      <dgm:spPr/>
      <dgm:t>
        <a:bodyPr vert="vert270"/>
        <a:lstStyle/>
        <a:p>
          <a:pPr rtl="0"/>
          <a:r>
            <a:rPr lang="en-US" sz="2400" dirty="0" smtClean="0">
              <a:latin typeface="+mj-lt"/>
            </a:rPr>
            <a:t>EXERCISE</a:t>
          </a:r>
          <a:endParaRPr lang="en-US" sz="2400" dirty="0">
            <a:latin typeface="+mj-lt"/>
          </a:endParaRPr>
        </a:p>
      </dgm:t>
    </dgm:pt>
    <dgm:pt modelId="{CDD7D9CE-F7E3-4490-91AE-BA5B75FFBC56}" type="parTrans" cxnId="{E67B5409-1111-417F-A791-3C88645BC4EB}">
      <dgm:prSet/>
      <dgm:spPr/>
      <dgm:t>
        <a:bodyPr/>
        <a:lstStyle/>
        <a:p>
          <a:endParaRPr lang="en-US"/>
        </a:p>
      </dgm:t>
    </dgm:pt>
    <dgm:pt modelId="{AADA8D37-C163-4253-A814-60236D2624A8}" type="sibTrans" cxnId="{E67B5409-1111-417F-A791-3C88645BC4EB}">
      <dgm:prSet/>
      <dgm:spPr/>
      <dgm:t>
        <a:bodyPr/>
        <a:lstStyle/>
        <a:p>
          <a:endParaRPr lang="en-US"/>
        </a:p>
      </dgm:t>
    </dgm:pt>
    <dgm:pt modelId="{55422A53-4E34-4EFF-AED1-87E096D238D1}">
      <dgm:prSet custT="1"/>
      <dgm:spPr/>
      <dgm:t>
        <a:bodyPr vert="vert270"/>
        <a:lstStyle/>
        <a:p>
          <a:pPr rtl="0"/>
          <a:r>
            <a:rPr lang="en-US" sz="2800" dirty="0" smtClean="0">
              <a:latin typeface="+mj-lt"/>
            </a:rPr>
            <a:t>WATER</a:t>
          </a:r>
          <a:endParaRPr lang="en-US" sz="2800" dirty="0">
            <a:latin typeface="+mj-lt"/>
          </a:endParaRPr>
        </a:p>
      </dgm:t>
    </dgm:pt>
    <dgm:pt modelId="{6A4E5A90-8738-4108-8E4A-F0CCBAD9E5D3}" type="parTrans" cxnId="{41BBE3D4-02B8-47EF-8289-4028589206CD}">
      <dgm:prSet/>
      <dgm:spPr/>
      <dgm:t>
        <a:bodyPr/>
        <a:lstStyle/>
        <a:p>
          <a:endParaRPr lang="en-US"/>
        </a:p>
      </dgm:t>
    </dgm:pt>
    <dgm:pt modelId="{1EBE0957-849A-4D17-8CB1-0D3BB02D3D1D}" type="sibTrans" cxnId="{41BBE3D4-02B8-47EF-8289-4028589206CD}">
      <dgm:prSet/>
      <dgm:spPr/>
      <dgm:t>
        <a:bodyPr/>
        <a:lstStyle/>
        <a:p>
          <a:endParaRPr lang="en-US"/>
        </a:p>
      </dgm:t>
    </dgm:pt>
    <dgm:pt modelId="{CD2C3B26-2C72-4A0C-B383-BC64E464067E}">
      <dgm:prSet custT="1"/>
      <dgm:spPr/>
      <dgm:t>
        <a:bodyPr vert="vert270"/>
        <a:lstStyle/>
        <a:p>
          <a:pPr rtl="0"/>
          <a:r>
            <a:rPr lang="en-US" sz="2000" dirty="0" smtClean="0">
              <a:latin typeface="+mj-lt"/>
            </a:rPr>
            <a:t>SUNLIGHT</a:t>
          </a:r>
          <a:endParaRPr lang="en-US" sz="2000" dirty="0">
            <a:latin typeface="+mj-lt"/>
          </a:endParaRPr>
        </a:p>
      </dgm:t>
    </dgm:pt>
    <dgm:pt modelId="{DC219D42-CBF1-486E-B846-33F74FCC1847}" type="parTrans" cxnId="{0A7B5928-C319-49CD-878F-9DA0551DA171}">
      <dgm:prSet/>
      <dgm:spPr/>
      <dgm:t>
        <a:bodyPr/>
        <a:lstStyle/>
        <a:p>
          <a:endParaRPr lang="en-US"/>
        </a:p>
      </dgm:t>
    </dgm:pt>
    <dgm:pt modelId="{4A5EE776-122B-4043-9C2B-AFF817039164}" type="sibTrans" cxnId="{0A7B5928-C319-49CD-878F-9DA0551DA171}">
      <dgm:prSet/>
      <dgm:spPr/>
      <dgm:t>
        <a:bodyPr/>
        <a:lstStyle/>
        <a:p>
          <a:endParaRPr lang="en-US"/>
        </a:p>
      </dgm:t>
    </dgm:pt>
    <dgm:pt modelId="{BA4D1FAA-5C1A-49DB-97E0-7D90534CB508}">
      <dgm:prSet custT="1"/>
      <dgm:spPr/>
      <dgm:t>
        <a:bodyPr vert="vert270"/>
        <a:lstStyle/>
        <a:p>
          <a:pPr rtl="0"/>
          <a:r>
            <a:rPr lang="en-US" sz="1800" dirty="0" smtClean="0">
              <a:latin typeface="+mj-lt"/>
            </a:rPr>
            <a:t>TEMPERANCE</a:t>
          </a:r>
          <a:endParaRPr lang="en-US" sz="1800" dirty="0">
            <a:latin typeface="+mj-lt"/>
          </a:endParaRPr>
        </a:p>
      </dgm:t>
    </dgm:pt>
    <dgm:pt modelId="{E7DABF78-B165-44F0-8C21-618D1D82B75B}" type="parTrans" cxnId="{D40542B8-1119-47AE-B0E5-52E80F626119}">
      <dgm:prSet/>
      <dgm:spPr/>
      <dgm:t>
        <a:bodyPr/>
        <a:lstStyle/>
        <a:p>
          <a:endParaRPr lang="en-US"/>
        </a:p>
      </dgm:t>
    </dgm:pt>
    <dgm:pt modelId="{D40B2B0B-D5DD-48A6-AD92-36BD18682F74}" type="sibTrans" cxnId="{D40542B8-1119-47AE-B0E5-52E80F626119}">
      <dgm:prSet/>
      <dgm:spPr/>
      <dgm:t>
        <a:bodyPr/>
        <a:lstStyle/>
        <a:p>
          <a:endParaRPr lang="en-US"/>
        </a:p>
      </dgm:t>
    </dgm:pt>
    <dgm:pt modelId="{62787780-1A7C-4D29-9D73-CFF262397D93}">
      <dgm:prSet custT="1"/>
      <dgm:spPr/>
      <dgm:t>
        <a:bodyPr vert="vert270"/>
        <a:lstStyle/>
        <a:p>
          <a:pPr rtl="0"/>
          <a:r>
            <a:rPr lang="en-US" sz="2800" dirty="0" smtClean="0">
              <a:latin typeface="+mj-lt"/>
            </a:rPr>
            <a:t>AIR</a:t>
          </a:r>
          <a:endParaRPr lang="en-US" sz="2800" dirty="0">
            <a:latin typeface="+mj-lt"/>
          </a:endParaRPr>
        </a:p>
      </dgm:t>
    </dgm:pt>
    <dgm:pt modelId="{F9F69039-F64C-4380-A844-1552A9F01242}" type="parTrans" cxnId="{AC2985E6-E687-412D-AB2A-793814E39EF9}">
      <dgm:prSet/>
      <dgm:spPr/>
      <dgm:t>
        <a:bodyPr/>
        <a:lstStyle/>
        <a:p>
          <a:endParaRPr lang="en-US"/>
        </a:p>
      </dgm:t>
    </dgm:pt>
    <dgm:pt modelId="{6623C73F-5B16-437B-ACF6-6F510668F3F8}" type="sibTrans" cxnId="{AC2985E6-E687-412D-AB2A-793814E39EF9}">
      <dgm:prSet/>
      <dgm:spPr/>
      <dgm:t>
        <a:bodyPr/>
        <a:lstStyle/>
        <a:p>
          <a:endParaRPr lang="en-US"/>
        </a:p>
      </dgm:t>
    </dgm:pt>
    <dgm:pt modelId="{C4C386EF-FB19-4C46-8F06-A73D11CACFBF}">
      <dgm:prSet custT="1"/>
      <dgm:spPr/>
      <dgm:t>
        <a:bodyPr vert="vert270"/>
        <a:lstStyle/>
        <a:p>
          <a:pPr rtl="0"/>
          <a:r>
            <a:rPr lang="en-US" sz="2800" dirty="0" smtClean="0">
              <a:latin typeface="+mj-lt"/>
            </a:rPr>
            <a:t>REST</a:t>
          </a:r>
          <a:endParaRPr lang="en-US" sz="2800" dirty="0">
            <a:latin typeface="+mj-lt"/>
          </a:endParaRPr>
        </a:p>
      </dgm:t>
    </dgm:pt>
    <dgm:pt modelId="{D40CABB0-0C48-4F1D-9AE2-AE0B702D8049}" type="parTrans" cxnId="{AB6D08AC-8B45-42A1-8740-93CEA24CE60C}">
      <dgm:prSet/>
      <dgm:spPr/>
      <dgm:t>
        <a:bodyPr/>
        <a:lstStyle/>
        <a:p>
          <a:endParaRPr lang="en-US"/>
        </a:p>
      </dgm:t>
    </dgm:pt>
    <dgm:pt modelId="{C81E1A57-C2F0-4F87-B983-14BD3855366B}" type="sibTrans" cxnId="{AB6D08AC-8B45-42A1-8740-93CEA24CE60C}">
      <dgm:prSet/>
      <dgm:spPr/>
      <dgm:t>
        <a:bodyPr/>
        <a:lstStyle/>
        <a:p>
          <a:endParaRPr lang="en-US"/>
        </a:p>
      </dgm:t>
    </dgm:pt>
    <dgm:pt modelId="{87D31E82-29B4-4A9E-A909-B1390308D7A2}">
      <dgm:prSet custT="1"/>
      <dgm:spPr/>
      <dgm:t>
        <a:bodyPr vert="vert270"/>
        <a:lstStyle/>
        <a:p>
          <a:pPr rtl="0"/>
          <a:r>
            <a:rPr lang="en-US" sz="2800" dirty="0" smtClean="0">
              <a:latin typeface="+mj-lt"/>
            </a:rPr>
            <a:t>TRUST</a:t>
          </a:r>
          <a:r>
            <a:rPr lang="en-US" sz="1500" dirty="0" smtClean="0">
              <a:latin typeface="+mj-lt"/>
            </a:rPr>
            <a:t> </a:t>
          </a:r>
          <a:r>
            <a:rPr lang="en-US" sz="2800" dirty="0" smtClean="0">
              <a:latin typeface="+mj-lt"/>
            </a:rPr>
            <a:t>IN GOD</a:t>
          </a:r>
          <a:endParaRPr lang="en-US" sz="2800" dirty="0">
            <a:latin typeface="+mj-lt"/>
          </a:endParaRPr>
        </a:p>
      </dgm:t>
    </dgm:pt>
    <dgm:pt modelId="{1DF3D748-D2DB-4E70-8DE2-B80866E47C4D}" type="parTrans" cxnId="{D131C3A5-A2B9-4217-B380-6B864662E79E}">
      <dgm:prSet/>
      <dgm:spPr/>
      <dgm:t>
        <a:bodyPr/>
        <a:lstStyle/>
        <a:p>
          <a:endParaRPr lang="en-US"/>
        </a:p>
      </dgm:t>
    </dgm:pt>
    <dgm:pt modelId="{7AC999B1-388A-4F6B-A66B-8F21D39756B9}" type="sibTrans" cxnId="{D131C3A5-A2B9-4217-B380-6B864662E79E}">
      <dgm:prSet/>
      <dgm:spPr/>
      <dgm:t>
        <a:bodyPr/>
        <a:lstStyle/>
        <a:p>
          <a:endParaRPr lang="en-US"/>
        </a:p>
      </dgm:t>
    </dgm:pt>
    <dgm:pt modelId="{9C7BA040-6DD8-4AE6-9879-AB054A4578DF}" type="pres">
      <dgm:prSet presAssocID="{E0C7BA0A-D541-45D5-8A27-297ED1F974B5}" presName="Name0" presStyleCnt="0">
        <dgm:presLayoutVars>
          <dgm:dir/>
          <dgm:resizeHandles val="exact"/>
        </dgm:presLayoutVars>
      </dgm:prSet>
      <dgm:spPr/>
      <dgm:t>
        <a:bodyPr/>
        <a:lstStyle/>
        <a:p>
          <a:endParaRPr lang="en-US"/>
        </a:p>
      </dgm:t>
    </dgm:pt>
    <dgm:pt modelId="{0A2666C5-7EBB-4A2C-9A64-6036CF4191D6}" type="pres">
      <dgm:prSet presAssocID="{E0C7BA0A-D541-45D5-8A27-297ED1F974B5}" presName="fgShape" presStyleLbl="fgShp" presStyleIdx="0" presStyleCnt="1"/>
      <dgm:spPr/>
    </dgm:pt>
    <dgm:pt modelId="{30F483A3-4AB1-43B2-B4E0-BA4964045EF8}" type="pres">
      <dgm:prSet presAssocID="{E0C7BA0A-D541-45D5-8A27-297ED1F974B5}" presName="linComp" presStyleCnt="0"/>
      <dgm:spPr/>
    </dgm:pt>
    <dgm:pt modelId="{E087F2CC-E44E-4D20-814C-B1D72C78E89F}" type="pres">
      <dgm:prSet presAssocID="{F31B4701-2C68-47EE-A474-8FACC627BC5F}" presName="compNode" presStyleCnt="0"/>
      <dgm:spPr/>
    </dgm:pt>
    <dgm:pt modelId="{F4F27A6E-5B76-4123-8BDA-FB8C5DC9965A}" type="pres">
      <dgm:prSet presAssocID="{F31B4701-2C68-47EE-A474-8FACC627BC5F}" presName="bkgdShape" presStyleLbl="node1" presStyleIdx="0" presStyleCnt="8" custLinFactNeighborX="2272"/>
      <dgm:spPr/>
      <dgm:t>
        <a:bodyPr/>
        <a:lstStyle/>
        <a:p>
          <a:endParaRPr lang="en-US"/>
        </a:p>
      </dgm:t>
    </dgm:pt>
    <dgm:pt modelId="{EB1DF99C-A085-42DC-9C03-BE537DE8AC20}" type="pres">
      <dgm:prSet presAssocID="{F31B4701-2C68-47EE-A474-8FACC627BC5F}" presName="nodeTx" presStyleLbl="node1" presStyleIdx="0" presStyleCnt="8">
        <dgm:presLayoutVars>
          <dgm:bulletEnabled val="1"/>
        </dgm:presLayoutVars>
      </dgm:prSet>
      <dgm:spPr/>
      <dgm:t>
        <a:bodyPr/>
        <a:lstStyle/>
        <a:p>
          <a:endParaRPr lang="en-US"/>
        </a:p>
      </dgm:t>
    </dgm:pt>
    <dgm:pt modelId="{8D66576E-9018-45CD-ADC9-85D09CC29DFF}" type="pres">
      <dgm:prSet presAssocID="{F31B4701-2C68-47EE-A474-8FACC627BC5F}" presName="invisiNode" presStyleLbl="node1" presStyleIdx="0" presStyleCnt="8"/>
      <dgm:spPr/>
    </dgm:pt>
    <dgm:pt modelId="{6E0B06C9-F7A2-4BDD-8E91-D89806DBB325}" type="pres">
      <dgm:prSet presAssocID="{F31B4701-2C68-47EE-A474-8FACC627BC5F}" presName="imagNode" presStyleLbl="fgImgPlace1" presStyleIdx="0" presStyleCnt="8"/>
      <dgm:spPr>
        <a:blipFill>
          <a:blip xmlns:r="http://schemas.openxmlformats.org/officeDocument/2006/relationships" r:embed="rId1">
            <a:extLst>
              <a:ext uri="{28A0092B-C50C-407E-A947-70E740481C1C}">
                <a14:useLocalDpi xmlns:a14="http://schemas.microsoft.com/office/drawing/2010/main" val="0"/>
              </a:ext>
            </a:extLst>
          </a:blip>
          <a:srcRect/>
          <a:stretch>
            <a:fillRect l="-83000" r="-83000"/>
          </a:stretch>
        </a:blipFill>
      </dgm:spPr>
    </dgm:pt>
    <dgm:pt modelId="{EFE3D9D3-4C6C-4395-8C25-1E55DE7BFE88}" type="pres">
      <dgm:prSet presAssocID="{149D1E82-4BA7-4D68-9E49-96381569EFB2}" presName="sibTrans" presStyleLbl="sibTrans2D1" presStyleIdx="0" presStyleCnt="0"/>
      <dgm:spPr/>
      <dgm:t>
        <a:bodyPr/>
        <a:lstStyle/>
        <a:p>
          <a:endParaRPr lang="en-US"/>
        </a:p>
      </dgm:t>
    </dgm:pt>
    <dgm:pt modelId="{5A9185C2-953E-478C-A31A-D5C09C82F5C3}" type="pres">
      <dgm:prSet presAssocID="{DC0F85D4-1EE4-4034-836D-5FF0CDD994FE}" presName="compNode" presStyleCnt="0"/>
      <dgm:spPr/>
    </dgm:pt>
    <dgm:pt modelId="{DC9C41DA-B20E-4A23-9F65-04F91962B49A}" type="pres">
      <dgm:prSet presAssocID="{DC0F85D4-1EE4-4034-836D-5FF0CDD994FE}" presName="bkgdShape" presStyleLbl="node1" presStyleIdx="1" presStyleCnt="8"/>
      <dgm:spPr/>
      <dgm:t>
        <a:bodyPr/>
        <a:lstStyle/>
        <a:p>
          <a:endParaRPr lang="en-US"/>
        </a:p>
      </dgm:t>
    </dgm:pt>
    <dgm:pt modelId="{A1724801-469E-465D-B47E-F80DEDF042BA}" type="pres">
      <dgm:prSet presAssocID="{DC0F85D4-1EE4-4034-836D-5FF0CDD994FE}" presName="nodeTx" presStyleLbl="node1" presStyleIdx="1" presStyleCnt="8">
        <dgm:presLayoutVars>
          <dgm:bulletEnabled val="1"/>
        </dgm:presLayoutVars>
      </dgm:prSet>
      <dgm:spPr/>
      <dgm:t>
        <a:bodyPr/>
        <a:lstStyle/>
        <a:p>
          <a:endParaRPr lang="en-US"/>
        </a:p>
      </dgm:t>
    </dgm:pt>
    <dgm:pt modelId="{99388B94-16FF-4403-AD39-9E84D420B948}" type="pres">
      <dgm:prSet presAssocID="{DC0F85D4-1EE4-4034-836D-5FF0CDD994FE}" presName="invisiNode" presStyleLbl="node1" presStyleIdx="1" presStyleCnt="8"/>
      <dgm:spPr/>
    </dgm:pt>
    <dgm:pt modelId="{D361AA64-2AF5-4964-BC8D-83DA045E63C1}" type="pres">
      <dgm:prSet presAssocID="{DC0F85D4-1EE4-4034-836D-5FF0CDD994FE}" presName="imagNode" presStyleLbl="fgImgPlace1" presStyleIdx="1" presStyleCnt="8"/>
      <dgm:spPr>
        <a:blipFill>
          <a:blip xmlns:r="http://schemas.openxmlformats.org/officeDocument/2006/relationships" r:embed="rId2">
            <a:extLst>
              <a:ext uri="{28A0092B-C50C-407E-A947-70E740481C1C}">
                <a14:useLocalDpi xmlns:a14="http://schemas.microsoft.com/office/drawing/2010/main" val="0"/>
              </a:ext>
            </a:extLst>
          </a:blip>
          <a:srcRect/>
          <a:stretch>
            <a:fillRect l="-72000" r="-72000"/>
          </a:stretch>
        </a:blipFill>
      </dgm:spPr>
    </dgm:pt>
    <dgm:pt modelId="{506D67AD-E751-4740-A141-862BBF6B6E61}" type="pres">
      <dgm:prSet presAssocID="{AADA8D37-C163-4253-A814-60236D2624A8}" presName="sibTrans" presStyleLbl="sibTrans2D1" presStyleIdx="0" presStyleCnt="0"/>
      <dgm:spPr/>
      <dgm:t>
        <a:bodyPr/>
        <a:lstStyle/>
        <a:p>
          <a:endParaRPr lang="en-US"/>
        </a:p>
      </dgm:t>
    </dgm:pt>
    <dgm:pt modelId="{6E3716F6-5FD3-4CED-AAD3-5FD33CD53CB8}" type="pres">
      <dgm:prSet presAssocID="{55422A53-4E34-4EFF-AED1-87E096D238D1}" presName="compNode" presStyleCnt="0"/>
      <dgm:spPr/>
    </dgm:pt>
    <dgm:pt modelId="{9302C4D1-7494-45A8-846A-DEAE7939A11F}" type="pres">
      <dgm:prSet presAssocID="{55422A53-4E34-4EFF-AED1-87E096D238D1}" presName="bkgdShape" presStyleLbl="node1" presStyleIdx="2" presStyleCnt="8"/>
      <dgm:spPr/>
      <dgm:t>
        <a:bodyPr/>
        <a:lstStyle/>
        <a:p>
          <a:endParaRPr lang="en-US"/>
        </a:p>
      </dgm:t>
    </dgm:pt>
    <dgm:pt modelId="{E80486D2-61C2-4A2D-A579-0B3A58BEEA4F}" type="pres">
      <dgm:prSet presAssocID="{55422A53-4E34-4EFF-AED1-87E096D238D1}" presName="nodeTx" presStyleLbl="node1" presStyleIdx="2" presStyleCnt="8">
        <dgm:presLayoutVars>
          <dgm:bulletEnabled val="1"/>
        </dgm:presLayoutVars>
      </dgm:prSet>
      <dgm:spPr/>
      <dgm:t>
        <a:bodyPr/>
        <a:lstStyle/>
        <a:p>
          <a:endParaRPr lang="en-US"/>
        </a:p>
      </dgm:t>
    </dgm:pt>
    <dgm:pt modelId="{91F25B63-D3E0-4758-90DD-3367011F6616}" type="pres">
      <dgm:prSet presAssocID="{55422A53-4E34-4EFF-AED1-87E096D238D1}" presName="invisiNode" presStyleLbl="node1" presStyleIdx="2" presStyleCnt="8"/>
      <dgm:spPr/>
    </dgm:pt>
    <dgm:pt modelId="{048C93FF-AA91-424F-B1AE-8E75EBD65E1B}" type="pres">
      <dgm:prSet presAssocID="{55422A53-4E34-4EFF-AED1-87E096D238D1}" presName="imagNode" presStyleLbl="fgImgPlace1" presStyleIdx="2" presStyleCnt="8"/>
      <dgm:spPr>
        <a:blipFill>
          <a:blip xmlns:r="http://schemas.openxmlformats.org/officeDocument/2006/relationships" r:embed="rId3">
            <a:extLst>
              <a:ext uri="{28A0092B-C50C-407E-A947-70E740481C1C}">
                <a14:useLocalDpi xmlns:a14="http://schemas.microsoft.com/office/drawing/2010/main" val="0"/>
              </a:ext>
            </a:extLst>
          </a:blip>
          <a:srcRect/>
          <a:stretch>
            <a:fillRect l="-67000" r="-67000"/>
          </a:stretch>
        </a:blipFill>
      </dgm:spPr>
    </dgm:pt>
    <dgm:pt modelId="{C6629739-96DA-4AD6-B13F-AA2AF64BAF90}" type="pres">
      <dgm:prSet presAssocID="{1EBE0957-849A-4D17-8CB1-0D3BB02D3D1D}" presName="sibTrans" presStyleLbl="sibTrans2D1" presStyleIdx="0" presStyleCnt="0"/>
      <dgm:spPr/>
      <dgm:t>
        <a:bodyPr/>
        <a:lstStyle/>
        <a:p>
          <a:endParaRPr lang="en-US"/>
        </a:p>
      </dgm:t>
    </dgm:pt>
    <dgm:pt modelId="{9E52C52E-845F-4E27-AB90-7B3E4B10AA30}" type="pres">
      <dgm:prSet presAssocID="{CD2C3B26-2C72-4A0C-B383-BC64E464067E}" presName="compNode" presStyleCnt="0"/>
      <dgm:spPr/>
    </dgm:pt>
    <dgm:pt modelId="{F4A854D9-2591-40CE-954A-4FF204A43CEF}" type="pres">
      <dgm:prSet presAssocID="{CD2C3B26-2C72-4A0C-B383-BC64E464067E}" presName="bkgdShape" presStyleLbl="node1" presStyleIdx="3" presStyleCnt="8"/>
      <dgm:spPr/>
      <dgm:t>
        <a:bodyPr/>
        <a:lstStyle/>
        <a:p>
          <a:endParaRPr lang="en-US"/>
        </a:p>
      </dgm:t>
    </dgm:pt>
    <dgm:pt modelId="{26C74D04-8868-4EAA-ABBA-DE3E75BAF812}" type="pres">
      <dgm:prSet presAssocID="{CD2C3B26-2C72-4A0C-B383-BC64E464067E}" presName="nodeTx" presStyleLbl="node1" presStyleIdx="3" presStyleCnt="8">
        <dgm:presLayoutVars>
          <dgm:bulletEnabled val="1"/>
        </dgm:presLayoutVars>
      </dgm:prSet>
      <dgm:spPr/>
      <dgm:t>
        <a:bodyPr/>
        <a:lstStyle/>
        <a:p>
          <a:endParaRPr lang="en-US"/>
        </a:p>
      </dgm:t>
    </dgm:pt>
    <dgm:pt modelId="{A69EA11D-4C25-48A4-9CD1-F6324140A2E2}" type="pres">
      <dgm:prSet presAssocID="{CD2C3B26-2C72-4A0C-B383-BC64E464067E}" presName="invisiNode" presStyleLbl="node1" presStyleIdx="3" presStyleCnt="8"/>
      <dgm:spPr/>
    </dgm:pt>
    <dgm:pt modelId="{7CC52C21-1263-4215-A3E5-95EE3B1C99E3}" type="pres">
      <dgm:prSet presAssocID="{CD2C3B26-2C72-4A0C-B383-BC64E464067E}" presName="imagNode" presStyleLbl="fgImgPlace1" presStyleIdx="3" presStyleCnt="8"/>
      <dgm:spPr>
        <a:blipFill>
          <a:blip xmlns:r="http://schemas.openxmlformats.org/officeDocument/2006/relationships" r:embed="rId4">
            <a:extLst>
              <a:ext uri="{28A0092B-C50C-407E-A947-70E740481C1C}">
                <a14:useLocalDpi xmlns:a14="http://schemas.microsoft.com/office/drawing/2010/main" val="0"/>
              </a:ext>
            </a:extLst>
          </a:blip>
          <a:srcRect/>
          <a:stretch>
            <a:fillRect l="-50000" r="-50000"/>
          </a:stretch>
        </a:blipFill>
      </dgm:spPr>
    </dgm:pt>
    <dgm:pt modelId="{956F48DF-BA44-484C-B6E0-96D76B2AD1F2}" type="pres">
      <dgm:prSet presAssocID="{4A5EE776-122B-4043-9C2B-AFF817039164}" presName="sibTrans" presStyleLbl="sibTrans2D1" presStyleIdx="0" presStyleCnt="0"/>
      <dgm:spPr/>
      <dgm:t>
        <a:bodyPr/>
        <a:lstStyle/>
        <a:p>
          <a:endParaRPr lang="en-US"/>
        </a:p>
      </dgm:t>
    </dgm:pt>
    <dgm:pt modelId="{9E61A149-2EC9-4C09-B644-497B3F0D2B41}" type="pres">
      <dgm:prSet presAssocID="{BA4D1FAA-5C1A-49DB-97E0-7D90534CB508}" presName="compNode" presStyleCnt="0"/>
      <dgm:spPr/>
    </dgm:pt>
    <dgm:pt modelId="{1ED4EC96-D390-4A7F-A171-D5934D7C2AD2}" type="pres">
      <dgm:prSet presAssocID="{BA4D1FAA-5C1A-49DB-97E0-7D90534CB508}" presName="bkgdShape" presStyleLbl="node1" presStyleIdx="4" presStyleCnt="8"/>
      <dgm:spPr/>
      <dgm:t>
        <a:bodyPr/>
        <a:lstStyle/>
        <a:p>
          <a:endParaRPr lang="en-US"/>
        </a:p>
      </dgm:t>
    </dgm:pt>
    <dgm:pt modelId="{00927A85-5783-4B2E-B3AB-9F98775D3DC9}" type="pres">
      <dgm:prSet presAssocID="{BA4D1FAA-5C1A-49DB-97E0-7D90534CB508}" presName="nodeTx" presStyleLbl="node1" presStyleIdx="4" presStyleCnt="8">
        <dgm:presLayoutVars>
          <dgm:bulletEnabled val="1"/>
        </dgm:presLayoutVars>
      </dgm:prSet>
      <dgm:spPr/>
      <dgm:t>
        <a:bodyPr/>
        <a:lstStyle/>
        <a:p>
          <a:endParaRPr lang="en-US"/>
        </a:p>
      </dgm:t>
    </dgm:pt>
    <dgm:pt modelId="{749280BE-68EE-4D58-9BE0-E79D0030A0C4}" type="pres">
      <dgm:prSet presAssocID="{BA4D1FAA-5C1A-49DB-97E0-7D90534CB508}" presName="invisiNode" presStyleLbl="node1" presStyleIdx="4" presStyleCnt="8"/>
      <dgm:spPr/>
    </dgm:pt>
    <dgm:pt modelId="{E73816A5-3B71-4ED8-B152-C6FCDF7434A7}" type="pres">
      <dgm:prSet presAssocID="{BA4D1FAA-5C1A-49DB-97E0-7D90534CB508}" presName="imagNode" presStyleLbl="fgImgPlace1" presStyleIdx="4" presStyleCnt="8"/>
      <dgm:spPr>
        <a:blipFill>
          <a:blip xmlns:r="http://schemas.openxmlformats.org/officeDocument/2006/relationships" r:embed="rId5">
            <a:extLst>
              <a:ext uri="{28A0092B-C50C-407E-A947-70E740481C1C}">
                <a14:useLocalDpi xmlns:a14="http://schemas.microsoft.com/office/drawing/2010/main" val="0"/>
              </a:ext>
            </a:extLst>
          </a:blip>
          <a:srcRect/>
          <a:stretch>
            <a:fillRect l="-50000" r="-50000"/>
          </a:stretch>
        </a:blipFill>
      </dgm:spPr>
    </dgm:pt>
    <dgm:pt modelId="{C056456F-CE26-4926-962D-1815261150B5}" type="pres">
      <dgm:prSet presAssocID="{D40B2B0B-D5DD-48A6-AD92-36BD18682F74}" presName="sibTrans" presStyleLbl="sibTrans2D1" presStyleIdx="0" presStyleCnt="0"/>
      <dgm:spPr/>
      <dgm:t>
        <a:bodyPr/>
        <a:lstStyle/>
        <a:p>
          <a:endParaRPr lang="en-US"/>
        </a:p>
      </dgm:t>
    </dgm:pt>
    <dgm:pt modelId="{D34700B4-C755-4C0C-B86C-2E5820FC1601}" type="pres">
      <dgm:prSet presAssocID="{62787780-1A7C-4D29-9D73-CFF262397D93}" presName="compNode" presStyleCnt="0"/>
      <dgm:spPr/>
    </dgm:pt>
    <dgm:pt modelId="{E8C0BE27-1061-4591-AD2D-054011138F2C}" type="pres">
      <dgm:prSet presAssocID="{62787780-1A7C-4D29-9D73-CFF262397D93}" presName="bkgdShape" presStyleLbl="node1" presStyleIdx="5" presStyleCnt="8"/>
      <dgm:spPr/>
      <dgm:t>
        <a:bodyPr/>
        <a:lstStyle/>
        <a:p>
          <a:endParaRPr lang="en-US"/>
        </a:p>
      </dgm:t>
    </dgm:pt>
    <dgm:pt modelId="{2F9F68A2-6DC1-4A45-ABEB-859F60969C86}" type="pres">
      <dgm:prSet presAssocID="{62787780-1A7C-4D29-9D73-CFF262397D93}" presName="nodeTx" presStyleLbl="node1" presStyleIdx="5" presStyleCnt="8">
        <dgm:presLayoutVars>
          <dgm:bulletEnabled val="1"/>
        </dgm:presLayoutVars>
      </dgm:prSet>
      <dgm:spPr/>
      <dgm:t>
        <a:bodyPr/>
        <a:lstStyle/>
        <a:p>
          <a:endParaRPr lang="en-US"/>
        </a:p>
      </dgm:t>
    </dgm:pt>
    <dgm:pt modelId="{D5C3B6AE-6ABB-43B0-A0B3-7FC836B00B07}" type="pres">
      <dgm:prSet presAssocID="{62787780-1A7C-4D29-9D73-CFF262397D93}" presName="invisiNode" presStyleLbl="node1" presStyleIdx="5" presStyleCnt="8"/>
      <dgm:spPr/>
    </dgm:pt>
    <dgm:pt modelId="{04D4260E-4C15-4E78-BB69-6071EAC257CB}" type="pres">
      <dgm:prSet presAssocID="{62787780-1A7C-4D29-9D73-CFF262397D93}" presName="imagNode" presStyleLbl="fgImgPlace1" presStyleIdx="5" presStyleCnt="8"/>
      <dgm:spPr>
        <a:blipFill>
          <a:blip xmlns:r="http://schemas.openxmlformats.org/officeDocument/2006/relationships" r:embed="rId6">
            <a:extLst>
              <a:ext uri="{28A0092B-C50C-407E-A947-70E740481C1C}">
                <a14:useLocalDpi xmlns:a14="http://schemas.microsoft.com/office/drawing/2010/main" val="0"/>
              </a:ext>
            </a:extLst>
          </a:blip>
          <a:srcRect/>
          <a:stretch>
            <a:fillRect l="-58000" r="-58000"/>
          </a:stretch>
        </a:blipFill>
      </dgm:spPr>
    </dgm:pt>
    <dgm:pt modelId="{37DA8034-3770-44A7-B786-62EE55E7036D}" type="pres">
      <dgm:prSet presAssocID="{6623C73F-5B16-437B-ACF6-6F510668F3F8}" presName="sibTrans" presStyleLbl="sibTrans2D1" presStyleIdx="0" presStyleCnt="0"/>
      <dgm:spPr/>
      <dgm:t>
        <a:bodyPr/>
        <a:lstStyle/>
        <a:p>
          <a:endParaRPr lang="en-US"/>
        </a:p>
      </dgm:t>
    </dgm:pt>
    <dgm:pt modelId="{08371D0C-2ED8-4E81-BDFE-A40E8DCBA739}" type="pres">
      <dgm:prSet presAssocID="{C4C386EF-FB19-4C46-8F06-A73D11CACFBF}" presName="compNode" presStyleCnt="0"/>
      <dgm:spPr/>
    </dgm:pt>
    <dgm:pt modelId="{48F2E9C2-C7E4-4CA8-8332-0F3D5A5EBBEF}" type="pres">
      <dgm:prSet presAssocID="{C4C386EF-FB19-4C46-8F06-A73D11CACFBF}" presName="bkgdShape" presStyleLbl="node1" presStyleIdx="6" presStyleCnt="8"/>
      <dgm:spPr/>
      <dgm:t>
        <a:bodyPr/>
        <a:lstStyle/>
        <a:p>
          <a:endParaRPr lang="en-US"/>
        </a:p>
      </dgm:t>
    </dgm:pt>
    <dgm:pt modelId="{A68057E2-A345-4059-B888-3219CC81E04D}" type="pres">
      <dgm:prSet presAssocID="{C4C386EF-FB19-4C46-8F06-A73D11CACFBF}" presName="nodeTx" presStyleLbl="node1" presStyleIdx="6" presStyleCnt="8">
        <dgm:presLayoutVars>
          <dgm:bulletEnabled val="1"/>
        </dgm:presLayoutVars>
      </dgm:prSet>
      <dgm:spPr/>
      <dgm:t>
        <a:bodyPr/>
        <a:lstStyle/>
        <a:p>
          <a:endParaRPr lang="en-US"/>
        </a:p>
      </dgm:t>
    </dgm:pt>
    <dgm:pt modelId="{4D8817D5-A7FC-466F-8311-91BB04CB0965}" type="pres">
      <dgm:prSet presAssocID="{C4C386EF-FB19-4C46-8F06-A73D11CACFBF}" presName="invisiNode" presStyleLbl="node1" presStyleIdx="6" presStyleCnt="8"/>
      <dgm:spPr/>
    </dgm:pt>
    <dgm:pt modelId="{47B11D08-CD2F-4494-957A-3CAE1A613913}" type="pres">
      <dgm:prSet presAssocID="{C4C386EF-FB19-4C46-8F06-A73D11CACFBF}" presName="imagNode" presStyleLbl="fgImgPlace1" presStyleIdx="6" presStyleCnt="8"/>
      <dgm:spPr>
        <a:blipFill>
          <a:blip xmlns:r="http://schemas.openxmlformats.org/officeDocument/2006/relationships" r:embed="rId7">
            <a:extLst>
              <a:ext uri="{28A0092B-C50C-407E-A947-70E740481C1C}">
                <a14:useLocalDpi xmlns:a14="http://schemas.microsoft.com/office/drawing/2010/main" val="0"/>
              </a:ext>
            </a:extLst>
          </a:blip>
          <a:srcRect/>
          <a:stretch>
            <a:fillRect l="-63000" r="-63000"/>
          </a:stretch>
        </a:blipFill>
      </dgm:spPr>
    </dgm:pt>
    <dgm:pt modelId="{D0648EBE-3E0C-484F-88D5-4F207E61702E}" type="pres">
      <dgm:prSet presAssocID="{C81E1A57-C2F0-4F87-B983-14BD3855366B}" presName="sibTrans" presStyleLbl="sibTrans2D1" presStyleIdx="0" presStyleCnt="0"/>
      <dgm:spPr/>
      <dgm:t>
        <a:bodyPr/>
        <a:lstStyle/>
        <a:p>
          <a:endParaRPr lang="en-US"/>
        </a:p>
      </dgm:t>
    </dgm:pt>
    <dgm:pt modelId="{29CCF206-F7FA-4095-8DF5-1EA1EE24831D}" type="pres">
      <dgm:prSet presAssocID="{87D31E82-29B4-4A9E-A909-B1390308D7A2}" presName="compNode" presStyleCnt="0"/>
      <dgm:spPr/>
    </dgm:pt>
    <dgm:pt modelId="{2B989FDD-B3FF-48D3-9F7F-35A360B1C11E}" type="pres">
      <dgm:prSet presAssocID="{87D31E82-29B4-4A9E-A909-B1390308D7A2}" presName="bkgdShape" presStyleLbl="node1" presStyleIdx="7" presStyleCnt="8"/>
      <dgm:spPr/>
      <dgm:t>
        <a:bodyPr/>
        <a:lstStyle/>
        <a:p>
          <a:endParaRPr lang="en-US"/>
        </a:p>
      </dgm:t>
    </dgm:pt>
    <dgm:pt modelId="{BA51E501-9CB8-469D-89C5-324C8B512639}" type="pres">
      <dgm:prSet presAssocID="{87D31E82-29B4-4A9E-A909-B1390308D7A2}" presName="nodeTx" presStyleLbl="node1" presStyleIdx="7" presStyleCnt="8">
        <dgm:presLayoutVars>
          <dgm:bulletEnabled val="1"/>
        </dgm:presLayoutVars>
      </dgm:prSet>
      <dgm:spPr/>
      <dgm:t>
        <a:bodyPr/>
        <a:lstStyle/>
        <a:p>
          <a:endParaRPr lang="en-US"/>
        </a:p>
      </dgm:t>
    </dgm:pt>
    <dgm:pt modelId="{53D9C925-C983-41C8-8FF5-DA2DCBB1FB3E}" type="pres">
      <dgm:prSet presAssocID="{87D31E82-29B4-4A9E-A909-B1390308D7A2}" presName="invisiNode" presStyleLbl="node1" presStyleIdx="7" presStyleCnt="8"/>
      <dgm:spPr/>
    </dgm:pt>
    <dgm:pt modelId="{A77011A0-7872-48C6-8780-6C0E60A6DE48}" type="pres">
      <dgm:prSet presAssocID="{87D31E82-29B4-4A9E-A909-B1390308D7A2}" presName="imagNode" presStyleLbl="fgImgPlace1" presStyleIdx="7" presStyleCnt="8"/>
      <dgm:spPr>
        <a:blipFill>
          <a:blip xmlns:r="http://schemas.openxmlformats.org/officeDocument/2006/relationships" r:embed="rId8">
            <a:extLst>
              <a:ext uri="{28A0092B-C50C-407E-A947-70E740481C1C}">
                <a14:useLocalDpi xmlns:a14="http://schemas.microsoft.com/office/drawing/2010/main" val="0"/>
              </a:ext>
            </a:extLst>
          </a:blip>
          <a:srcRect/>
          <a:stretch>
            <a:fillRect l="-42000" r="-42000"/>
          </a:stretch>
        </a:blipFill>
      </dgm:spPr>
    </dgm:pt>
  </dgm:ptLst>
  <dgm:cxnLst>
    <dgm:cxn modelId="{0A7B5928-C319-49CD-878F-9DA0551DA171}" srcId="{E0C7BA0A-D541-45D5-8A27-297ED1F974B5}" destId="{CD2C3B26-2C72-4A0C-B383-BC64E464067E}" srcOrd="3" destOrd="0" parTransId="{DC219D42-CBF1-486E-B846-33F74FCC1847}" sibTransId="{4A5EE776-122B-4043-9C2B-AFF817039164}"/>
    <dgm:cxn modelId="{31E107F3-4D4A-48DA-8453-D78D1292940C}" type="presOf" srcId="{DC0F85D4-1EE4-4034-836D-5FF0CDD994FE}" destId="{DC9C41DA-B20E-4A23-9F65-04F91962B49A}" srcOrd="0" destOrd="0" presId="urn:microsoft.com/office/officeart/2005/8/layout/hList7"/>
    <dgm:cxn modelId="{1D5C48DE-E2D8-48DC-933E-9C820154EDF3}" type="presOf" srcId="{F31B4701-2C68-47EE-A474-8FACC627BC5F}" destId="{EB1DF99C-A085-42DC-9C03-BE537DE8AC20}" srcOrd="1" destOrd="0" presId="urn:microsoft.com/office/officeart/2005/8/layout/hList7"/>
    <dgm:cxn modelId="{AF458ABE-CEC8-4316-A5A4-936B1170256D}" type="presOf" srcId="{149D1E82-4BA7-4D68-9E49-96381569EFB2}" destId="{EFE3D9D3-4C6C-4395-8C25-1E55DE7BFE88}" srcOrd="0" destOrd="0" presId="urn:microsoft.com/office/officeart/2005/8/layout/hList7"/>
    <dgm:cxn modelId="{CBBA0DC8-E33C-4344-8C86-FF702CC2A946}" type="presOf" srcId="{DC0F85D4-1EE4-4034-836D-5FF0CDD994FE}" destId="{A1724801-469E-465D-B47E-F80DEDF042BA}" srcOrd="1" destOrd="0" presId="urn:microsoft.com/office/officeart/2005/8/layout/hList7"/>
    <dgm:cxn modelId="{ACF5D39D-D55B-449D-A307-9A64EFBFB164}" srcId="{E0C7BA0A-D541-45D5-8A27-297ED1F974B5}" destId="{F31B4701-2C68-47EE-A474-8FACC627BC5F}" srcOrd="0" destOrd="0" parTransId="{D9F59FE0-91B9-49BD-A9F2-DFF525FEA7D4}" sibTransId="{149D1E82-4BA7-4D68-9E49-96381569EFB2}"/>
    <dgm:cxn modelId="{C732C567-23A6-4540-B405-53E54CA0AC85}" type="presOf" srcId="{55422A53-4E34-4EFF-AED1-87E096D238D1}" destId="{9302C4D1-7494-45A8-846A-DEAE7939A11F}" srcOrd="0" destOrd="0" presId="urn:microsoft.com/office/officeart/2005/8/layout/hList7"/>
    <dgm:cxn modelId="{A3281905-9D30-4EF9-8441-9065BEF74261}" type="presOf" srcId="{87D31E82-29B4-4A9E-A909-B1390308D7A2}" destId="{2B989FDD-B3FF-48D3-9F7F-35A360B1C11E}" srcOrd="0" destOrd="0" presId="urn:microsoft.com/office/officeart/2005/8/layout/hList7"/>
    <dgm:cxn modelId="{AB6D08AC-8B45-42A1-8740-93CEA24CE60C}" srcId="{E0C7BA0A-D541-45D5-8A27-297ED1F974B5}" destId="{C4C386EF-FB19-4C46-8F06-A73D11CACFBF}" srcOrd="6" destOrd="0" parTransId="{D40CABB0-0C48-4F1D-9AE2-AE0B702D8049}" sibTransId="{C81E1A57-C2F0-4F87-B983-14BD3855366B}"/>
    <dgm:cxn modelId="{AC2985E6-E687-412D-AB2A-793814E39EF9}" srcId="{E0C7BA0A-D541-45D5-8A27-297ED1F974B5}" destId="{62787780-1A7C-4D29-9D73-CFF262397D93}" srcOrd="5" destOrd="0" parTransId="{F9F69039-F64C-4380-A844-1552A9F01242}" sibTransId="{6623C73F-5B16-437B-ACF6-6F510668F3F8}"/>
    <dgm:cxn modelId="{903061FE-F5B2-42AE-BE46-48360628EA0E}" type="presOf" srcId="{1EBE0957-849A-4D17-8CB1-0D3BB02D3D1D}" destId="{C6629739-96DA-4AD6-B13F-AA2AF64BAF90}" srcOrd="0" destOrd="0" presId="urn:microsoft.com/office/officeart/2005/8/layout/hList7"/>
    <dgm:cxn modelId="{3079D030-AC8B-4B39-B2C8-7D2468E05692}" type="presOf" srcId="{F31B4701-2C68-47EE-A474-8FACC627BC5F}" destId="{F4F27A6E-5B76-4123-8BDA-FB8C5DC9965A}" srcOrd="0" destOrd="0" presId="urn:microsoft.com/office/officeart/2005/8/layout/hList7"/>
    <dgm:cxn modelId="{287158AA-7294-44B0-91BE-650ECDA29C73}" type="presOf" srcId="{BA4D1FAA-5C1A-49DB-97E0-7D90534CB508}" destId="{00927A85-5783-4B2E-B3AB-9F98775D3DC9}" srcOrd="1" destOrd="0" presId="urn:microsoft.com/office/officeart/2005/8/layout/hList7"/>
    <dgm:cxn modelId="{EF83FF17-9637-4F7D-B86D-E1900BF1460E}" type="presOf" srcId="{CD2C3B26-2C72-4A0C-B383-BC64E464067E}" destId="{F4A854D9-2591-40CE-954A-4FF204A43CEF}" srcOrd="0" destOrd="0" presId="urn:microsoft.com/office/officeart/2005/8/layout/hList7"/>
    <dgm:cxn modelId="{5479FAB4-4E50-4464-A444-256005FB2524}" type="presOf" srcId="{6623C73F-5B16-437B-ACF6-6F510668F3F8}" destId="{37DA8034-3770-44A7-B786-62EE55E7036D}" srcOrd="0" destOrd="0" presId="urn:microsoft.com/office/officeart/2005/8/layout/hList7"/>
    <dgm:cxn modelId="{41BBE3D4-02B8-47EF-8289-4028589206CD}" srcId="{E0C7BA0A-D541-45D5-8A27-297ED1F974B5}" destId="{55422A53-4E34-4EFF-AED1-87E096D238D1}" srcOrd="2" destOrd="0" parTransId="{6A4E5A90-8738-4108-8E4A-F0CCBAD9E5D3}" sibTransId="{1EBE0957-849A-4D17-8CB1-0D3BB02D3D1D}"/>
    <dgm:cxn modelId="{D131C3A5-A2B9-4217-B380-6B864662E79E}" srcId="{E0C7BA0A-D541-45D5-8A27-297ED1F974B5}" destId="{87D31E82-29B4-4A9E-A909-B1390308D7A2}" srcOrd="7" destOrd="0" parTransId="{1DF3D748-D2DB-4E70-8DE2-B80866E47C4D}" sibTransId="{7AC999B1-388A-4F6B-A66B-8F21D39756B9}"/>
    <dgm:cxn modelId="{202FC24F-48C6-44DA-B281-B7C1B901ECBC}" type="presOf" srcId="{C4C386EF-FB19-4C46-8F06-A73D11CACFBF}" destId="{48F2E9C2-C7E4-4CA8-8332-0F3D5A5EBBEF}" srcOrd="0" destOrd="0" presId="urn:microsoft.com/office/officeart/2005/8/layout/hList7"/>
    <dgm:cxn modelId="{3F40EE44-E225-4374-9689-32DC5CA46DFB}" type="presOf" srcId="{4A5EE776-122B-4043-9C2B-AFF817039164}" destId="{956F48DF-BA44-484C-B6E0-96D76B2AD1F2}" srcOrd="0" destOrd="0" presId="urn:microsoft.com/office/officeart/2005/8/layout/hList7"/>
    <dgm:cxn modelId="{DB3E12BA-387B-47B4-87CC-0324BEDD68F9}" type="presOf" srcId="{C81E1A57-C2F0-4F87-B983-14BD3855366B}" destId="{D0648EBE-3E0C-484F-88D5-4F207E61702E}" srcOrd="0" destOrd="0" presId="urn:microsoft.com/office/officeart/2005/8/layout/hList7"/>
    <dgm:cxn modelId="{9D6D91CC-A90A-4202-AAD6-68D12E057CA3}" type="presOf" srcId="{E0C7BA0A-D541-45D5-8A27-297ED1F974B5}" destId="{9C7BA040-6DD8-4AE6-9879-AB054A4578DF}" srcOrd="0" destOrd="0" presId="urn:microsoft.com/office/officeart/2005/8/layout/hList7"/>
    <dgm:cxn modelId="{7CBB46A8-6A4F-42F7-8465-C841A98732E9}" type="presOf" srcId="{AADA8D37-C163-4253-A814-60236D2624A8}" destId="{506D67AD-E751-4740-A141-862BBF6B6E61}" srcOrd="0" destOrd="0" presId="urn:microsoft.com/office/officeart/2005/8/layout/hList7"/>
    <dgm:cxn modelId="{E67B5409-1111-417F-A791-3C88645BC4EB}" srcId="{E0C7BA0A-D541-45D5-8A27-297ED1F974B5}" destId="{DC0F85D4-1EE4-4034-836D-5FF0CDD994FE}" srcOrd="1" destOrd="0" parTransId="{CDD7D9CE-F7E3-4490-91AE-BA5B75FFBC56}" sibTransId="{AADA8D37-C163-4253-A814-60236D2624A8}"/>
    <dgm:cxn modelId="{B2F80605-A0F2-4FC0-B7AF-0D98E476AEBA}" type="presOf" srcId="{C4C386EF-FB19-4C46-8F06-A73D11CACFBF}" destId="{A68057E2-A345-4059-B888-3219CC81E04D}" srcOrd="1" destOrd="0" presId="urn:microsoft.com/office/officeart/2005/8/layout/hList7"/>
    <dgm:cxn modelId="{D40542B8-1119-47AE-B0E5-52E80F626119}" srcId="{E0C7BA0A-D541-45D5-8A27-297ED1F974B5}" destId="{BA4D1FAA-5C1A-49DB-97E0-7D90534CB508}" srcOrd="4" destOrd="0" parTransId="{E7DABF78-B165-44F0-8C21-618D1D82B75B}" sibTransId="{D40B2B0B-D5DD-48A6-AD92-36BD18682F74}"/>
    <dgm:cxn modelId="{7DA07A61-1356-4EFF-AEB1-2EA3AD38E98F}" type="presOf" srcId="{BA4D1FAA-5C1A-49DB-97E0-7D90534CB508}" destId="{1ED4EC96-D390-4A7F-A171-D5934D7C2AD2}" srcOrd="0" destOrd="0" presId="urn:microsoft.com/office/officeart/2005/8/layout/hList7"/>
    <dgm:cxn modelId="{ABEA7CCC-CC70-464B-8A63-E6E475CAAD55}" type="presOf" srcId="{62787780-1A7C-4D29-9D73-CFF262397D93}" destId="{2F9F68A2-6DC1-4A45-ABEB-859F60969C86}" srcOrd="1" destOrd="0" presId="urn:microsoft.com/office/officeart/2005/8/layout/hList7"/>
    <dgm:cxn modelId="{B1A044A2-6367-4241-9470-59B5D5881F22}" type="presOf" srcId="{55422A53-4E34-4EFF-AED1-87E096D238D1}" destId="{E80486D2-61C2-4A2D-A579-0B3A58BEEA4F}" srcOrd="1" destOrd="0" presId="urn:microsoft.com/office/officeart/2005/8/layout/hList7"/>
    <dgm:cxn modelId="{6276D29E-413A-4941-B7A6-0A73BFB6BA29}" type="presOf" srcId="{87D31E82-29B4-4A9E-A909-B1390308D7A2}" destId="{BA51E501-9CB8-469D-89C5-324C8B512639}" srcOrd="1" destOrd="0" presId="urn:microsoft.com/office/officeart/2005/8/layout/hList7"/>
    <dgm:cxn modelId="{5C43136A-CE08-4323-A653-F3F130AF526E}" type="presOf" srcId="{CD2C3B26-2C72-4A0C-B383-BC64E464067E}" destId="{26C74D04-8868-4EAA-ABBA-DE3E75BAF812}" srcOrd="1" destOrd="0" presId="urn:microsoft.com/office/officeart/2005/8/layout/hList7"/>
    <dgm:cxn modelId="{3BB3B8E9-753C-4324-8CB0-EDCBB37526C4}" type="presOf" srcId="{62787780-1A7C-4D29-9D73-CFF262397D93}" destId="{E8C0BE27-1061-4591-AD2D-054011138F2C}" srcOrd="0" destOrd="0" presId="urn:microsoft.com/office/officeart/2005/8/layout/hList7"/>
    <dgm:cxn modelId="{817C5A2F-81AA-4CE7-9D97-F1F034725EC2}" type="presOf" srcId="{D40B2B0B-D5DD-48A6-AD92-36BD18682F74}" destId="{C056456F-CE26-4926-962D-1815261150B5}" srcOrd="0" destOrd="0" presId="urn:microsoft.com/office/officeart/2005/8/layout/hList7"/>
    <dgm:cxn modelId="{33868294-AFAE-4E71-A9A2-0677ADC5EBF7}" type="presParOf" srcId="{9C7BA040-6DD8-4AE6-9879-AB054A4578DF}" destId="{0A2666C5-7EBB-4A2C-9A64-6036CF4191D6}" srcOrd="0" destOrd="0" presId="urn:microsoft.com/office/officeart/2005/8/layout/hList7"/>
    <dgm:cxn modelId="{B3005D37-BEDC-40F6-8AE4-40012CE09648}" type="presParOf" srcId="{9C7BA040-6DD8-4AE6-9879-AB054A4578DF}" destId="{30F483A3-4AB1-43B2-B4E0-BA4964045EF8}" srcOrd="1" destOrd="0" presId="urn:microsoft.com/office/officeart/2005/8/layout/hList7"/>
    <dgm:cxn modelId="{7968EC93-9080-4ADD-8AE2-12F024E4DBC3}" type="presParOf" srcId="{30F483A3-4AB1-43B2-B4E0-BA4964045EF8}" destId="{E087F2CC-E44E-4D20-814C-B1D72C78E89F}" srcOrd="0" destOrd="0" presId="urn:microsoft.com/office/officeart/2005/8/layout/hList7"/>
    <dgm:cxn modelId="{0C267FC7-89F0-4ACB-B625-BD9861475C4D}" type="presParOf" srcId="{E087F2CC-E44E-4D20-814C-B1D72C78E89F}" destId="{F4F27A6E-5B76-4123-8BDA-FB8C5DC9965A}" srcOrd="0" destOrd="0" presId="urn:microsoft.com/office/officeart/2005/8/layout/hList7"/>
    <dgm:cxn modelId="{122AD639-8DED-4974-96C3-298E8348501C}" type="presParOf" srcId="{E087F2CC-E44E-4D20-814C-B1D72C78E89F}" destId="{EB1DF99C-A085-42DC-9C03-BE537DE8AC20}" srcOrd="1" destOrd="0" presId="urn:microsoft.com/office/officeart/2005/8/layout/hList7"/>
    <dgm:cxn modelId="{8E027F21-6B69-4014-9536-397510C6B5DA}" type="presParOf" srcId="{E087F2CC-E44E-4D20-814C-B1D72C78E89F}" destId="{8D66576E-9018-45CD-ADC9-85D09CC29DFF}" srcOrd="2" destOrd="0" presId="urn:microsoft.com/office/officeart/2005/8/layout/hList7"/>
    <dgm:cxn modelId="{FD746C0E-5144-4A93-BCBC-17DFFC5AAA50}" type="presParOf" srcId="{E087F2CC-E44E-4D20-814C-B1D72C78E89F}" destId="{6E0B06C9-F7A2-4BDD-8E91-D89806DBB325}" srcOrd="3" destOrd="0" presId="urn:microsoft.com/office/officeart/2005/8/layout/hList7"/>
    <dgm:cxn modelId="{F41A01B4-4EE3-403E-AFD2-770061D7FB8E}" type="presParOf" srcId="{30F483A3-4AB1-43B2-B4E0-BA4964045EF8}" destId="{EFE3D9D3-4C6C-4395-8C25-1E55DE7BFE88}" srcOrd="1" destOrd="0" presId="urn:microsoft.com/office/officeart/2005/8/layout/hList7"/>
    <dgm:cxn modelId="{766E517B-8F23-40C6-88D1-B77AA8D33E1E}" type="presParOf" srcId="{30F483A3-4AB1-43B2-B4E0-BA4964045EF8}" destId="{5A9185C2-953E-478C-A31A-D5C09C82F5C3}" srcOrd="2" destOrd="0" presId="urn:microsoft.com/office/officeart/2005/8/layout/hList7"/>
    <dgm:cxn modelId="{FA72F857-6CF8-4546-8089-84CADA96B3BF}" type="presParOf" srcId="{5A9185C2-953E-478C-A31A-D5C09C82F5C3}" destId="{DC9C41DA-B20E-4A23-9F65-04F91962B49A}" srcOrd="0" destOrd="0" presId="urn:microsoft.com/office/officeart/2005/8/layout/hList7"/>
    <dgm:cxn modelId="{C452ECBC-5D3E-4B59-B1FE-4738511D081E}" type="presParOf" srcId="{5A9185C2-953E-478C-A31A-D5C09C82F5C3}" destId="{A1724801-469E-465D-B47E-F80DEDF042BA}" srcOrd="1" destOrd="0" presId="urn:microsoft.com/office/officeart/2005/8/layout/hList7"/>
    <dgm:cxn modelId="{4500C6EC-5501-48C1-8D83-209558DEDF1D}" type="presParOf" srcId="{5A9185C2-953E-478C-A31A-D5C09C82F5C3}" destId="{99388B94-16FF-4403-AD39-9E84D420B948}" srcOrd="2" destOrd="0" presId="urn:microsoft.com/office/officeart/2005/8/layout/hList7"/>
    <dgm:cxn modelId="{3FA2A129-F859-442E-9E64-23ABD026D6CF}" type="presParOf" srcId="{5A9185C2-953E-478C-A31A-D5C09C82F5C3}" destId="{D361AA64-2AF5-4964-BC8D-83DA045E63C1}" srcOrd="3" destOrd="0" presId="urn:microsoft.com/office/officeart/2005/8/layout/hList7"/>
    <dgm:cxn modelId="{1FCE1044-62D3-4A5B-B8B0-DC86D1024750}" type="presParOf" srcId="{30F483A3-4AB1-43B2-B4E0-BA4964045EF8}" destId="{506D67AD-E751-4740-A141-862BBF6B6E61}" srcOrd="3" destOrd="0" presId="urn:microsoft.com/office/officeart/2005/8/layout/hList7"/>
    <dgm:cxn modelId="{ECD0D6C6-E238-46DE-8AE6-0CC8FE08655A}" type="presParOf" srcId="{30F483A3-4AB1-43B2-B4E0-BA4964045EF8}" destId="{6E3716F6-5FD3-4CED-AAD3-5FD33CD53CB8}" srcOrd="4" destOrd="0" presId="urn:microsoft.com/office/officeart/2005/8/layout/hList7"/>
    <dgm:cxn modelId="{2B8281AB-B021-4194-B994-D5C7C5CC44B2}" type="presParOf" srcId="{6E3716F6-5FD3-4CED-AAD3-5FD33CD53CB8}" destId="{9302C4D1-7494-45A8-846A-DEAE7939A11F}" srcOrd="0" destOrd="0" presId="urn:microsoft.com/office/officeart/2005/8/layout/hList7"/>
    <dgm:cxn modelId="{BE258E1F-FF29-4628-9027-418DC10E2E4B}" type="presParOf" srcId="{6E3716F6-5FD3-4CED-AAD3-5FD33CD53CB8}" destId="{E80486D2-61C2-4A2D-A579-0B3A58BEEA4F}" srcOrd="1" destOrd="0" presId="urn:microsoft.com/office/officeart/2005/8/layout/hList7"/>
    <dgm:cxn modelId="{BAC6ACED-A6E8-43F8-A36B-DB846C6EFABB}" type="presParOf" srcId="{6E3716F6-5FD3-4CED-AAD3-5FD33CD53CB8}" destId="{91F25B63-D3E0-4758-90DD-3367011F6616}" srcOrd="2" destOrd="0" presId="urn:microsoft.com/office/officeart/2005/8/layout/hList7"/>
    <dgm:cxn modelId="{0D55C5DA-AF96-41E3-A8D1-7CF31C258490}" type="presParOf" srcId="{6E3716F6-5FD3-4CED-AAD3-5FD33CD53CB8}" destId="{048C93FF-AA91-424F-B1AE-8E75EBD65E1B}" srcOrd="3" destOrd="0" presId="urn:microsoft.com/office/officeart/2005/8/layout/hList7"/>
    <dgm:cxn modelId="{58CEA320-2B2C-4B72-A293-25E2A6A1772A}" type="presParOf" srcId="{30F483A3-4AB1-43B2-B4E0-BA4964045EF8}" destId="{C6629739-96DA-4AD6-B13F-AA2AF64BAF90}" srcOrd="5" destOrd="0" presId="urn:microsoft.com/office/officeart/2005/8/layout/hList7"/>
    <dgm:cxn modelId="{E9947538-D21E-46B0-AA1F-D05C45FC97BC}" type="presParOf" srcId="{30F483A3-4AB1-43B2-B4E0-BA4964045EF8}" destId="{9E52C52E-845F-4E27-AB90-7B3E4B10AA30}" srcOrd="6" destOrd="0" presId="urn:microsoft.com/office/officeart/2005/8/layout/hList7"/>
    <dgm:cxn modelId="{C9510A4E-6BAA-42CB-AFD4-8E9A2644041C}" type="presParOf" srcId="{9E52C52E-845F-4E27-AB90-7B3E4B10AA30}" destId="{F4A854D9-2591-40CE-954A-4FF204A43CEF}" srcOrd="0" destOrd="0" presId="urn:microsoft.com/office/officeart/2005/8/layout/hList7"/>
    <dgm:cxn modelId="{2402F98B-7335-4235-9AD9-ABDC8321125F}" type="presParOf" srcId="{9E52C52E-845F-4E27-AB90-7B3E4B10AA30}" destId="{26C74D04-8868-4EAA-ABBA-DE3E75BAF812}" srcOrd="1" destOrd="0" presId="urn:microsoft.com/office/officeart/2005/8/layout/hList7"/>
    <dgm:cxn modelId="{0650D009-055B-4143-A2D7-939C15CD7F5E}" type="presParOf" srcId="{9E52C52E-845F-4E27-AB90-7B3E4B10AA30}" destId="{A69EA11D-4C25-48A4-9CD1-F6324140A2E2}" srcOrd="2" destOrd="0" presId="urn:microsoft.com/office/officeart/2005/8/layout/hList7"/>
    <dgm:cxn modelId="{825284EA-289D-4B7E-88F9-E9A8B16D813A}" type="presParOf" srcId="{9E52C52E-845F-4E27-AB90-7B3E4B10AA30}" destId="{7CC52C21-1263-4215-A3E5-95EE3B1C99E3}" srcOrd="3" destOrd="0" presId="urn:microsoft.com/office/officeart/2005/8/layout/hList7"/>
    <dgm:cxn modelId="{6CFC4123-04BF-40EB-8D7C-6130DF5F09EC}" type="presParOf" srcId="{30F483A3-4AB1-43B2-B4E0-BA4964045EF8}" destId="{956F48DF-BA44-484C-B6E0-96D76B2AD1F2}" srcOrd="7" destOrd="0" presId="urn:microsoft.com/office/officeart/2005/8/layout/hList7"/>
    <dgm:cxn modelId="{60DFAEC0-54AB-4658-B8AB-E74FBA7BED1F}" type="presParOf" srcId="{30F483A3-4AB1-43B2-B4E0-BA4964045EF8}" destId="{9E61A149-2EC9-4C09-B644-497B3F0D2B41}" srcOrd="8" destOrd="0" presId="urn:microsoft.com/office/officeart/2005/8/layout/hList7"/>
    <dgm:cxn modelId="{96BDC191-D907-4ECD-9529-EA0D5FB34C2F}" type="presParOf" srcId="{9E61A149-2EC9-4C09-B644-497B3F0D2B41}" destId="{1ED4EC96-D390-4A7F-A171-D5934D7C2AD2}" srcOrd="0" destOrd="0" presId="urn:microsoft.com/office/officeart/2005/8/layout/hList7"/>
    <dgm:cxn modelId="{B3DC7441-832D-427A-A2F1-F6795456FF3C}" type="presParOf" srcId="{9E61A149-2EC9-4C09-B644-497B3F0D2B41}" destId="{00927A85-5783-4B2E-B3AB-9F98775D3DC9}" srcOrd="1" destOrd="0" presId="urn:microsoft.com/office/officeart/2005/8/layout/hList7"/>
    <dgm:cxn modelId="{2E76A1ED-BA3B-44C5-8A57-F56BA7C32703}" type="presParOf" srcId="{9E61A149-2EC9-4C09-B644-497B3F0D2B41}" destId="{749280BE-68EE-4D58-9BE0-E79D0030A0C4}" srcOrd="2" destOrd="0" presId="urn:microsoft.com/office/officeart/2005/8/layout/hList7"/>
    <dgm:cxn modelId="{CE77BA42-B0E2-40D5-A902-12BBBFACF649}" type="presParOf" srcId="{9E61A149-2EC9-4C09-B644-497B3F0D2B41}" destId="{E73816A5-3B71-4ED8-B152-C6FCDF7434A7}" srcOrd="3" destOrd="0" presId="urn:microsoft.com/office/officeart/2005/8/layout/hList7"/>
    <dgm:cxn modelId="{63A0F92E-DC81-4384-8C95-C8B5FDC098CE}" type="presParOf" srcId="{30F483A3-4AB1-43B2-B4E0-BA4964045EF8}" destId="{C056456F-CE26-4926-962D-1815261150B5}" srcOrd="9" destOrd="0" presId="urn:microsoft.com/office/officeart/2005/8/layout/hList7"/>
    <dgm:cxn modelId="{8CFC3309-F134-4E2E-A182-C6B41065D9AE}" type="presParOf" srcId="{30F483A3-4AB1-43B2-B4E0-BA4964045EF8}" destId="{D34700B4-C755-4C0C-B86C-2E5820FC1601}" srcOrd="10" destOrd="0" presId="urn:microsoft.com/office/officeart/2005/8/layout/hList7"/>
    <dgm:cxn modelId="{171CECB1-6715-41D7-B6FB-5451D9FDE044}" type="presParOf" srcId="{D34700B4-C755-4C0C-B86C-2E5820FC1601}" destId="{E8C0BE27-1061-4591-AD2D-054011138F2C}" srcOrd="0" destOrd="0" presId="urn:microsoft.com/office/officeart/2005/8/layout/hList7"/>
    <dgm:cxn modelId="{8C836335-574F-4EF0-9DB5-47F09F2F8EB7}" type="presParOf" srcId="{D34700B4-C755-4C0C-B86C-2E5820FC1601}" destId="{2F9F68A2-6DC1-4A45-ABEB-859F60969C86}" srcOrd="1" destOrd="0" presId="urn:microsoft.com/office/officeart/2005/8/layout/hList7"/>
    <dgm:cxn modelId="{61B9FE02-38E4-421B-AFF6-31B2E654BAC5}" type="presParOf" srcId="{D34700B4-C755-4C0C-B86C-2E5820FC1601}" destId="{D5C3B6AE-6ABB-43B0-A0B3-7FC836B00B07}" srcOrd="2" destOrd="0" presId="urn:microsoft.com/office/officeart/2005/8/layout/hList7"/>
    <dgm:cxn modelId="{A1FD9911-51B1-4CF0-86F6-60E4B6431F87}" type="presParOf" srcId="{D34700B4-C755-4C0C-B86C-2E5820FC1601}" destId="{04D4260E-4C15-4E78-BB69-6071EAC257CB}" srcOrd="3" destOrd="0" presId="urn:microsoft.com/office/officeart/2005/8/layout/hList7"/>
    <dgm:cxn modelId="{A72FA0A8-BE83-4AD4-B5D4-81DFCC83FCD5}" type="presParOf" srcId="{30F483A3-4AB1-43B2-B4E0-BA4964045EF8}" destId="{37DA8034-3770-44A7-B786-62EE55E7036D}" srcOrd="11" destOrd="0" presId="urn:microsoft.com/office/officeart/2005/8/layout/hList7"/>
    <dgm:cxn modelId="{890ED21C-C99D-47CD-86E0-B48769E1F470}" type="presParOf" srcId="{30F483A3-4AB1-43B2-B4E0-BA4964045EF8}" destId="{08371D0C-2ED8-4E81-BDFE-A40E8DCBA739}" srcOrd="12" destOrd="0" presId="urn:microsoft.com/office/officeart/2005/8/layout/hList7"/>
    <dgm:cxn modelId="{5B3F2569-B16A-4730-A179-18798A3AA54A}" type="presParOf" srcId="{08371D0C-2ED8-4E81-BDFE-A40E8DCBA739}" destId="{48F2E9C2-C7E4-4CA8-8332-0F3D5A5EBBEF}" srcOrd="0" destOrd="0" presId="urn:microsoft.com/office/officeart/2005/8/layout/hList7"/>
    <dgm:cxn modelId="{B0CCCF56-BECB-454A-B168-DDBE5C81973D}" type="presParOf" srcId="{08371D0C-2ED8-4E81-BDFE-A40E8DCBA739}" destId="{A68057E2-A345-4059-B888-3219CC81E04D}" srcOrd="1" destOrd="0" presId="urn:microsoft.com/office/officeart/2005/8/layout/hList7"/>
    <dgm:cxn modelId="{B64AB379-41E7-4A0B-9008-A0106303AEE6}" type="presParOf" srcId="{08371D0C-2ED8-4E81-BDFE-A40E8DCBA739}" destId="{4D8817D5-A7FC-466F-8311-91BB04CB0965}" srcOrd="2" destOrd="0" presId="urn:microsoft.com/office/officeart/2005/8/layout/hList7"/>
    <dgm:cxn modelId="{3401398D-2380-43AE-932D-BE6D9030515C}" type="presParOf" srcId="{08371D0C-2ED8-4E81-BDFE-A40E8DCBA739}" destId="{47B11D08-CD2F-4494-957A-3CAE1A613913}" srcOrd="3" destOrd="0" presId="urn:microsoft.com/office/officeart/2005/8/layout/hList7"/>
    <dgm:cxn modelId="{41517B71-F693-483B-B26A-BE44696D9289}" type="presParOf" srcId="{30F483A3-4AB1-43B2-B4E0-BA4964045EF8}" destId="{D0648EBE-3E0C-484F-88D5-4F207E61702E}" srcOrd="13" destOrd="0" presId="urn:microsoft.com/office/officeart/2005/8/layout/hList7"/>
    <dgm:cxn modelId="{9506DBAB-B48C-4E25-97B0-C1EFFCC5C930}" type="presParOf" srcId="{30F483A3-4AB1-43B2-B4E0-BA4964045EF8}" destId="{29CCF206-F7FA-4095-8DF5-1EA1EE24831D}" srcOrd="14" destOrd="0" presId="urn:microsoft.com/office/officeart/2005/8/layout/hList7"/>
    <dgm:cxn modelId="{228CD40E-2267-4438-B0A0-0C5952E48963}" type="presParOf" srcId="{29CCF206-F7FA-4095-8DF5-1EA1EE24831D}" destId="{2B989FDD-B3FF-48D3-9F7F-35A360B1C11E}" srcOrd="0" destOrd="0" presId="urn:microsoft.com/office/officeart/2005/8/layout/hList7"/>
    <dgm:cxn modelId="{DEE1F4C3-CA0B-4743-9D8F-C9F4D560AC94}" type="presParOf" srcId="{29CCF206-F7FA-4095-8DF5-1EA1EE24831D}" destId="{BA51E501-9CB8-469D-89C5-324C8B512639}" srcOrd="1" destOrd="0" presId="urn:microsoft.com/office/officeart/2005/8/layout/hList7"/>
    <dgm:cxn modelId="{F0F12235-50BF-405A-9350-FC7470097A49}" type="presParOf" srcId="{29CCF206-F7FA-4095-8DF5-1EA1EE24831D}" destId="{53D9C925-C983-41C8-8FF5-DA2DCBB1FB3E}" srcOrd="2" destOrd="0" presId="urn:microsoft.com/office/officeart/2005/8/layout/hList7"/>
    <dgm:cxn modelId="{78BB8223-22DE-4047-8606-95BC4B6CAF7E}" type="presParOf" srcId="{29CCF206-F7FA-4095-8DF5-1EA1EE24831D}" destId="{A77011A0-7872-48C6-8780-6C0E60A6DE48}"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27A6E-5B76-4123-8BDA-FB8C5DC9965A}">
      <dsp:nvSpPr>
        <dsp:cNvPr id="0" name=""/>
        <dsp:cNvSpPr/>
      </dsp:nvSpPr>
      <dsp:spPr>
        <a:xfrm>
          <a:off x="26174" y="0"/>
          <a:ext cx="1004963" cy="4759325"/>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vert270"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latin typeface="+mj-lt"/>
            </a:rPr>
            <a:t>NUTRITION</a:t>
          </a:r>
          <a:endParaRPr lang="en-US" sz="1050" kern="1200" dirty="0">
            <a:latin typeface="+mj-lt"/>
          </a:endParaRPr>
        </a:p>
      </dsp:txBody>
      <dsp:txXfrm>
        <a:off x="26174" y="1903730"/>
        <a:ext cx="1004963" cy="1903730"/>
      </dsp:txXfrm>
    </dsp:sp>
    <dsp:sp modelId="{6E0B06C9-F7A2-4BDD-8E91-D89806DBB325}">
      <dsp:nvSpPr>
        <dsp:cNvPr id="0" name=""/>
        <dsp:cNvSpPr/>
      </dsp:nvSpPr>
      <dsp:spPr>
        <a:xfrm>
          <a:off x="33490" y="285559"/>
          <a:ext cx="944666" cy="158485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3000" r="-83000"/>
          </a:stretch>
        </a:blip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tint val="50000"/>
              <a:hueOff val="0"/>
              <a:satOff val="0"/>
              <a:lumOff val="0"/>
              <a:alphaOff val="0"/>
            </a:schemeClr>
          </a:contourClr>
        </a:sp3d>
      </dsp:spPr>
      <dsp:style>
        <a:lnRef idx="0">
          <a:scrgbClr r="0" g="0" b="0"/>
        </a:lnRef>
        <a:fillRef idx="1">
          <a:scrgbClr r="0" g="0" b="0"/>
        </a:fillRef>
        <a:effectRef idx="3">
          <a:scrgbClr r="0" g="0" b="0"/>
        </a:effectRef>
        <a:fontRef idx="minor"/>
      </dsp:style>
    </dsp:sp>
    <dsp:sp modelId="{DC9C41DA-B20E-4A23-9F65-04F91962B49A}">
      <dsp:nvSpPr>
        <dsp:cNvPr id="0" name=""/>
        <dsp:cNvSpPr/>
      </dsp:nvSpPr>
      <dsp:spPr>
        <a:xfrm>
          <a:off x="1038454" y="0"/>
          <a:ext cx="1004963" cy="4759325"/>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vert270"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dirty="0" smtClean="0">
              <a:latin typeface="+mj-lt"/>
            </a:rPr>
            <a:t>EXERCISE</a:t>
          </a:r>
          <a:endParaRPr lang="en-US" sz="2400" kern="1200" dirty="0">
            <a:latin typeface="+mj-lt"/>
          </a:endParaRPr>
        </a:p>
      </dsp:txBody>
      <dsp:txXfrm>
        <a:off x="1038454" y="1903730"/>
        <a:ext cx="1004963" cy="1903730"/>
      </dsp:txXfrm>
    </dsp:sp>
    <dsp:sp modelId="{D361AA64-2AF5-4964-BC8D-83DA045E63C1}">
      <dsp:nvSpPr>
        <dsp:cNvPr id="0" name=""/>
        <dsp:cNvSpPr/>
      </dsp:nvSpPr>
      <dsp:spPr>
        <a:xfrm>
          <a:off x="1068603" y="285559"/>
          <a:ext cx="944666" cy="1584855"/>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72000" r="-72000"/>
          </a:stretch>
        </a:blip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tint val="50000"/>
              <a:hueOff val="0"/>
              <a:satOff val="0"/>
              <a:lumOff val="0"/>
              <a:alphaOff val="0"/>
            </a:schemeClr>
          </a:contourClr>
        </a:sp3d>
      </dsp:spPr>
      <dsp:style>
        <a:lnRef idx="0">
          <a:scrgbClr r="0" g="0" b="0"/>
        </a:lnRef>
        <a:fillRef idx="1">
          <a:scrgbClr r="0" g="0" b="0"/>
        </a:fillRef>
        <a:effectRef idx="3">
          <a:scrgbClr r="0" g="0" b="0"/>
        </a:effectRef>
        <a:fontRef idx="minor"/>
      </dsp:style>
    </dsp:sp>
    <dsp:sp modelId="{9302C4D1-7494-45A8-846A-DEAE7939A11F}">
      <dsp:nvSpPr>
        <dsp:cNvPr id="0" name=""/>
        <dsp:cNvSpPr/>
      </dsp:nvSpPr>
      <dsp:spPr>
        <a:xfrm>
          <a:off x="2073567" y="0"/>
          <a:ext cx="1004963" cy="4759325"/>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vert270"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WATER</a:t>
          </a:r>
          <a:endParaRPr lang="en-US" sz="2800" kern="1200" dirty="0">
            <a:latin typeface="+mj-lt"/>
          </a:endParaRPr>
        </a:p>
      </dsp:txBody>
      <dsp:txXfrm>
        <a:off x="2073567" y="1903730"/>
        <a:ext cx="1004963" cy="1903730"/>
      </dsp:txXfrm>
    </dsp:sp>
    <dsp:sp modelId="{048C93FF-AA91-424F-B1AE-8E75EBD65E1B}">
      <dsp:nvSpPr>
        <dsp:cNvPr id="0" name=""/>
        <dsp:cNvSpPr/>
      </dsp:nvSpPr>
      <dsp:spPr>
        <a:xfrm>
          <a:off x="2103716" y="285559"/>
          <a:ext cx="944666" cy="158485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67000" r="-67000"/>
          </a:stretch>
        </a:blip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tint val="50000"/>
              <a:hueOff val="0"/>
              <a:satOff val="0"/>
              <a:lumOff val="0"/>
              <a:alphaOff val="0"/>
            </a:schemeClr>
          </a:contourClr>
        </a:sp3d>
      </dsp:spPr>
      <dsp:style>
        <a:lnRef idx="0">
          <a:scrgbClr r="0" g="0" b="0"/>
        </a:lnRef>
        <a:fillRef idx="1">
          <a:scrgbClr r="0" g="0" b="0"/>
        </a:fillRef>
        <a:effectRef idx="3">
          <a:scrgbClr r="0" g="0" b="0"/>
        </a:effectRef>
        <a:fontRef idx="minor"/>
      </dsp:style>
    </dsp:sp>
    <dsp:sp modelId="{F4A854D9-2591-40CE-954A-4FF204A43CEF}">
      <dsp:nvSpPr>
        <dsp:cNvPr id="0" name=""/>
        <dsp:cNvSpPr/>
      </dsp:nvSpPr>
      <dsp:spPr>
        <a:xfrm>
          <a:off x="3108680" y="0"/>
          <a:ext cx="1004963" cy="4759325"/>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vert270"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latin typeface="+mj-lt"/>
            </a:rPr>
            <a:t>SUNLIGHT</a:t>
          </a:r>
          <a:endParaRPr lang="en-US" sz="2000" kern="1200" dirty="0">
            <a:latin typeface="+mj-lt"/>
          </a:endParaRPr>
        </a:p>
      </dsp:txBody>
      <dsp:txXfrm>
        <a:off x="3108680" y="1903730"/>
        <a:ext cx="1004963" cy="1903730"/>
      </dsp:txXfrm>
    </dsp:sp>
    <dsp:sp modelId="{7CC52C21-1263-4215-A3E5-95EE3B1C99E3}">
      <dsp:nvSpPr>
        <dsp:cNvPr id="0" name=""/>
        <dsp:cNvSpPr/>
      </dsp:nvSpPr>
      <dsp:spPr>
        <a:xfrm>
          <a:off x="3138829" y="285559"/>
          <a:ext cx="944666" cy="1584855"/>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50000" r="-50000"/>
          </a:stretch>
        </a:blip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tint val="50000"/>
              <a:hueOff val="0"/>
              <a:satOff val="0"/>
              <a:lumOff val="0"/>
              <a:alphaOff val="0"/>
            </a:schemeClr>
          </a:contourClr>
        </a:sp3d>
      </dsp:spPr>
      <dsp:style>
        <a:lnRef idx="0">
          <a:scrgbClr r="0" g="0" b="0"/>
        </a:lnRef>
        <a:fillRef idx="1">
          <a:scrgbClr r="0" g="0" b="0"/>
        </a:fillRef>
        <a:effectRef idx="3">
          <a:scrgbClr r="0" g="0" b="0"/>
        </a:effectRef>
        <a:fontRef idx="minor"/>
      </dsp:style>
    </dsp:sp>
    <dsp:sp modelId="{1ED4EC96-D390-4A7F-A171-D5934D7C2AD2}">
      <dsp:nvSpPr>
        <dsp:cNvPr id="0" name=""/>
        <dsp:cNvSpPr/>
      </dsp:nvSpPr>
      <dsp:spPr>
        <a:xfrm>
          <a:off x="4143792" y="0"/>
          <a:ext cx="1004963" cy="4759325"/>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vert270"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dirty="0" smtClean="0">
              <a:latin typeface="+mj-lt"/>
            </a:rPr>
            <a:t>TEMPERANCE</a:t>
          </a:r>
          <a:endParaRPr lang="en-US" sz="1800" kern="1200" dirty="0">
            <a:latin typeface="+mj-lt"/>
          </a:endParaRPr>
        </a:p>
      </dsp:txBody>
      <dsp:txXfrm>
        <a:off x="4143792" y="1903730"/>
        <a:ext cx="1004963" cy="1903730"/>
      </dsp:txXfrm>
    </dsp:sp>
    <dsp:sp modelId="{E73816A5-3B71-4ED8-B152-C6FCDF7434A7}">
      <dsp:nvSpPr>
        <dsp:cNvPr id="0" name=""/>
        <dsp:cNvSpPr/>
      </dsp:nvSpPr>
      <dsp:spPr>
        <a:xfrm>
          <a:off x="4173941" y="285559"/>
          <a:ext cx="944666" cy="1584855"/>
        </a:xfrm>
        <a:prstGeom prst="ellipse">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50000" r="-50000"/>
          </a:stretch>
        </a:blip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tint val="50000"/>
              <a:hueOff val="0"/>
              <a:satOff val="0"/>
              <a:lumOff val="0"/>
              <a:alphaOff val="0"/>
            </a:schemeClr>
          </a:contourClr>
        </a:sp3d>
      </dsp:spPr>
      <dsp:style>
        <a:lnRef idx="0">
          <a:scrgbClr r="0" g="0" b="0"/>
        </a:lnRef>
        <a:fillRef idx="1">
          <a:scrgbClr r="0" g="0" b="0"/>
        </a:fillRef>
        <a:effectRef idx="3">
          <a:scrgbClr r="0" g="0" b="0"/>
        </a:effectRef>
        <a:fontRef idx="minor"/>
      </dsp:style>
    </dsp:sp>
    <dsp:sp modelId="{E8C0BE27-1061-4591-AD2D-054011138F2C}">
      <dsp:nvSpPr>
        <dsp:cNvPr id="0" name=""/>
        <dsp:cNvSpPr/>
      </dsp:nvSpPr>
      <dsp:spPr>
        <a:xfrm>
          <a:off x="5178905" y="0"/>
          <a:ext cx="1004963" cy="4759325"/>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vert270"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AIR</a:t>
          </a:r>
          <a:endParaRPr lang="en-US" sz="2800" kern="1200" dirty="0">
            <a:latin typeface="+mj-lt"/>
          </a:endParaRPr>
        </a:p>
      </dsp:txBody>
      <dsp:txXfrm>
        <a:off x="5178905" y="1903730"/>
        <a:ext cx="1004963" cy="1903730"/>
      </dsp:txXfrm>
    </dsp:sp>
    <dsp:sp modelId="{04D4260E-4C15-4E78-BB69-6071EAC257CB}">
      <dsp:nvSpPr>
        <dsp:cNvPr id="0" name=""/>
        <dsp:cNvSpPr/>
      </dsp:nvSpPr>
      <dsp:spPr>
        <a:xfrm>
          <a:off x="5209054" y="285559"/>
          <a:ext cx="944666" cy="1584855"/>
        </a:xfrm>
        <a:prstGeom prst="ellipse">
          <a:avLst/>
        </a:prstGeom>
        <a:blipFill>
          <a:blip xmlns:r="http://schemas.openxmlformats.org/officeDocument/2006/relationships" r:embed="rId6">
            <a:extLst>
              <a:ext uri="{28A0092B-C50C-407E-A947-70E740481C1C}">
                <a14:useLocalDpi xmlns:a14="http://schemas.microsoft.com/office/drawing/2010/main" val="0"/>
              </a:ext>
            </a:extLst>
          </a:blip>
          <a:srcRect/>
          <a:stretch>
            <a:fillRect l="-58000" r="-58000"/>
          </a:stretch>
        </a:blip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tint val="50000"/>
              <a:hueOff val="0"/>
              <a:satOff val="0"/>
              <a:lumOff val="0"/>
              <a:alphaOff val="0"/>
            </a:schemeClr>
          </a:contourClr>
        </a:sp3d>
      </dsp:spPr>
      <dsp:style>
        <a:lnRef idx="0">
          <a:scrgbClr r="0" g="0" b="0"/>
        </a:lnRef>
        <a:fillRef idx="1">
          <a:scrgbClr r="0" g="0" b="0"/>
        </a:fillRef>
        <a:effectRef idx="3">
          <a:scrgbClr r="0" g="0" b="0"/>
        </a:effectRef>
        <a:fontRef idx="minor"/>
      </dsp:style>
    </dsp:sp>
    <dsp:sp modelId="{48F2E9C2-C7E4-4CA8-8332-0F3D5A5EBBEF}">
      <dsp:nvSpPr>
        <dsp:cNvPr id="0" name=""/>
        <dsp:cNvSpPr/>
      </dsp:nvSpPr>
      <dsp:spPr>
        <a:xfrm>
          <a:off x="6214018" y="0"/>
          <a:ext cx="1004963" cy="4759325"/>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vert270"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REST</a:t>
          </a:r>
          <a:endParaRPr lang="en-US" sz="2800" kern="1200" dirty="0">
            <a:latin typeface="+mj-lt"/>
          </a:endParaRPr>
        </a:p>
      </dsp:txBody>
      <dsp:txXfrm>
        <a:off x="6214018" y="1903730"/>
        <a:ext cx="1004963" cy="1903730"/>
      </dsp:txXfrm>
    </dsp:sp>
    <dsp:sp modelId="{47B11D08-CD2F-4494-957A-3CAE1A613913}">
      <dsp:nvSpPr>
        <dsp:cNvPr id="0" name=""/>
        <dsp:cNvSpPr/>
      </dsp:nvSpPr>
      <dsp:spPr>
        <a:xfrm>
          <a:off x="6244167" y="285559"/>
          <a:ext cx="944666" cy="1584855"/>
        </a:xfrm>
        <a:prstGeom prst="ellipse">
          <a:avLst/>
        </a:prstGeom>
        <a:blipFill>
          <a:blip xmlns:r="http://schemas.openxmlformats.org/officeDocument/2006/relationships" r:embed="rId7">
            <a:extLst>
              <a:ext uri="{28A0092B-C50C-407E-A947-70E740481C1C}">
                <a14:useLocalDpi xmlns:a14="http://schemas.microsoft.com/office/drawing/2010/main" val="0"/>
              </a:ext>
            </a:extLst>
          </a:blip>
          <a:srcRect/>
          <a:stretch>
            <a:fillRect l="-63000" r="-63000"/>
          </a:stretch>
        </a:blip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tint val="50000"/>
              <a:hueOff val="0"/>
              <a:satOff val="0"/>
              <a:lumOff val="0"/>
              <a:alphaOff val="0"/>
            </a:schemeClr>
          </a:contourClr>
        </a:sp3d>
      </dsp:spPr>
      <dsp:style>
        <a:lnRef idx="0">
          <a:scrgbClr r="0" g="0" b="0"/>
        </a:lnRef>
        <a:fillRef idx="1">
          <a:scrgbClr r="0" g="0" b="0"/>
        </a:fillRef>
        <a:effectRef idx="3">
          <a:scrgbClr r="0" g="0" b="0"/>
        </a:effectRef>
        <a:fontRef idx="minor"/>
      </dsp:style>
    </dsp:sp>
    <dsp:sp modelId="{2B989FDD-B3FF-48D3-9F7F-35A360B1C11E}">
      <dsp:nvSpPr>
        <dsp:cNvPr id="0" name=""/>
        <dsp:cNvSpPr/>
      </dsp:nvSpPr>
      <dsp:spPr>
        <a:xfrm>
          <a:off x="7249131" y="0"/>
          <a:ext cx="1004963" cy="4759325"/>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vert270"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TRUST</a:t>
          </a:r>
          <a:r>
            <a:rPr lang="en-US" sz="1500" kern="1200" dirty="0" smtClean="0">
              <a:latin typeface="+mj-lt"/>
            </a:rPr>
            <a:t> </a:t>
          </a:r>
          <a:r>
            <a:rPr lang="en-US" sz="2800" kern="1200" dirty="0" smtClean="0">
              <a:latin typeface="+mj-lt"/>
            </a:rPr>
            <a:t>IN GOD</a:t>
          </a:r>
          <a:endParaRPr lang="en-US" sz="2800" kern="1200" dirty="0">
            <a:latin typeface="+mj-lt"/>
          </a:endParaRPr>
        </a:p>
      </dsp:txBody>
      <dsp:txXfrm>
        <a:off x="7249131" y="1903730"/>
        <a:ext cx="1004963" cy="1903730"/>
      </dsp:txXfrm>
    </dsp:sp>
    <dsp:sp modelId="{A77011A0-7872-48C6-8780-6C0E60A6DE48}">
      <dsp:nvSpPr>
        <dsp:cNvPr id="0" name=""/>
        <dsp:cNvSpPr/>
      </dsp:nvSpPr>
      <dsp:spPr>
        <a:xfrm>
          <a:off x="7279280" y="285559"/>
          <a:ext cx="944666" cy="1584855"/>
        </a:xfrm>
        <a:prstGeom prst="ellipse">
          <a:avLst/>
        </a:prstGeom>
        <a:blipFill>
          <a:blip xmlns:r="http://schemas.openxmlformats.org/officeDocument/2006/relationships" r:embed="rId8">
            <a:extLst>
              <a:ext uri="{28A0092B-C50C-407E-A947-70E740481C1C}">
                <a14:useLocalDpi xmlns:a14="http://schemas.microsoft.com/office/drawing/2010/main" val="0"/>
              </a:ext>
            </a:extLst>
          </a:blip>
          <a:srcRect/>
          <a:stretch>
            <a:fillRect l="-42000" r="-42000"/>
          </a:stretch>
        </a:blip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tint val="50000"/>
              <a:hueOff val="0"/>
              <a:satOff val="0"/>
              <a:lumOff val="0"/>
              <a:alphaOff val="0"/>
            </a:schemeClr>
          </a:contourClr>
        </a:sp3d>
      </dsp:spPr>
      <dsp:style>
        <a:lnRef idx="0">
          <a:scrgbClr r="0" g="0" b="0"/>
        </a:lnRef>
        <a:fillRef idx="1">
          <a:scrgbClr r="0" g="0" b="0"/>
        </a:fillRef>
        <a:effectRef idx="3">
          <a:scrgbClr r="0" g="0" b="0"/>
        </a:effectRef>
        <a:fontRef idx="minor"/>
      </dsp:style>
    </dsp:sp>
    <dsp:sp modelId="{0A2666C5-7EBB-4A2C-9A64-6036CF4191D6}">
      <dsp:nvSpPr>
        <dsp:cNvPr id="0" name=""/>
        <dsp:cNvSpPr/>
      </dsp:nvSpPr>
      <dsp:spPr>
        <a:xfrm>
          <a:off x="330297" y="3807460"/>
          <a:ext cx="7596842" cy="713898"/>
        </a:xfrm>
        <a:prstGeom prst="leftRightArrow">
          <a:avLst/>
        </a:prstGeom>
        <a:solidFill>
          <a:schemeClr val="accent1">
            <a:tint val="6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tint val="60000"/>
              <a:hueOff val="0"/>
              <a:satOff val="0"/>
              <a:lumOff val="0"/>
              <a:alphaOff val="0"/>
            </a:schemeClr>
          </a:contourClr>
        </a:sp3d>
      </dsp:spPr>
      <dsp:style>
        <a:lnRef idx="0">
          <a:scrgbClr r="0" g="0" b="0"/>
        </a:lnRef>
        <a:fillRef idx="3">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CEEE8C-CD70-41CB-A39E-A46996DA3632}" type="datetimeFigureOut">
              <a:rPr lang="en-US" smtClean="0"/>
              <a:t>6/6/2018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50A0E6-2BCB-4BC0-B249-4D8362E883AF}" type="slidenum">
              <a:rPr lang="en-US" smtClean="0"/>
              <a:t>‹#›</a:t>
            </a:fld>
            <a:endParaRPr lang="en-US"/>
          </a:p>
        </p:txBody>
      </p:sp>
    </p:spTree>
    <p:extLst>
      <p:ext uri="{BB962C8B-B14F-4D97-AF65-F5344CB8AC3E}">
        <p14:creationId xmlns:p14="http://schemas.microsoft.com/office/powerpoint/2010/main" val="6937536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2D3C2C-3F4D-4B1B-A02A-45CD8397E548}" type="datetimeFigureOut">
              <a:rPr lang="en-US" smtClean="0"/>
              <a:t>6/6/2018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F8357A-2945-44D6-97AA-CB213940072E}" type="slidenum">
              <a:rPr lang="en-US" smtClean="0"/>
              <a:t>‹#›</a:t>
            </a:fld>
            <a:endParaRPr lang="en-US"/>
          </a:p>
        </p:txBody>
      </p:sp>
    </p:spTree>
    <p:extLst>
      <p:ext uri="{BB962C8B-B14F-4D97-AF65-F5344CB8AC3E}">
        <p14:creationId xmlns:p14="http://schemas.microsoft.com/office/powerpoint/2010/main" val="1001470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29057" indent="-280406" eaLnBrk="0" hangingPunct="0">
              <a:defRPr>
                <a:solidFill>
                  <a:schemeClr val="tx1"/>
                </a:solidFill>
                <a:latin typeface="Arial" pitchFamily="34" charset="0"/>
                <a:cs typeface="Arial" pitchFamily="34" charset="0"/>
              </a:defRPr>
            </a:lvl2pPr>
            <a:lvl3pPr marL="1121626" indent="-224325" eaLnBrk="0" hangingPunct="0">
              <a:defRPr>
                <a:solidFill>
                  <a:schemeClr val="tx1"/>
                </a:solidFill>
                <a:latin typeface="Arial" pitchFamily="34" charset="0"/>
                <a:cs typeface="Arial" pitchFamily="34" charset="0"/>
              </a:defRPr>
            </a:lvl3pPr>
            <a:lvl4pPr marL="1570276" indent="-224325" eaLnBrk="0" hangingPunct="0">
              <a:defRPr>
                <a:solidFill>
                  <a:schemeClr val="tx1"/>
                </a:solidFill>
                <a:latin typeface="Arial" pitchFamily="34" charset="0"/>
                <a:cs typeface="Arial" pitchFamily="34" charset="0"/>
              </a:defRPr>
            </a:lvl4pPr>
            <a:lvl5pPr marL="2018927" indent="-224325" eaLnBrk="0" hangingPunct="0">
              <a:defRPr>
                <a:solidFill>
                  <a:schemeClr val="tx1"/>
                </a:solidFill>
                <a:latin typeface="Arial" pitchFamily="34" charset="0"/>
                <a:cs typeface="Arial" pitchFamily="34" charset="0"/>
              </a:defRPr>
            </a:lvl5pPr>
            <a:lvl6pPr marL="2467577" indent="-224325" eaLnBrk="0" fontAlgn="base" hangingPunct="0">
              <a:spcBef>
                <a:spcPct val="0"/>
              </a:spcBef>
              <a:spcAft>
                <a:spcPct val="0"/>
              </a:spcAft>
              <a:defRPr>
                <a:solidFill>
                  <a:schemeClr val="tx1"/>
                </a:solidFill>
                <a:latin typeface="Arial" pitchFamily="34" charset="0"/>
                <a:cs typeface="Arial" pitchFamily="34" charset="0"/>
              </a:defRPr>
            </a:lvl6pPr>
            <a:lvl7pPr marL="2916227" indent="-224325" eaLnBrk="0" fontAlgn="base" hangingPunct="0">
              <a:spcBef>
                <a:spcPct val="0"/>
              </a:spcBef>
              <a:spcAft>
                <a:spcPct val="0"/>
              </a:spcAft>
              <a:defRPr>
                <a:solidFill>
                  <a:schemeClr val="tx1"/>
                </a:solidFill>
                <a:latin typeface="Arial" pitchFamily="34" charset="0"/>
                <a:cs typeface="Arial" pitchFamily="34" charset="0"/>
              </a:defRPr>
            </a:lvl7pPr>
            <a:lvl8pPr marL="3364878" indent="-224325" eaLnBrk="0" fontAlgn="base" hangingPunct="0">
              <a:spcBef>
                <a:spcPct val="0"/>
              </a:spcBef>
              <a:spcAft>
                <a:spcPct val="0"/>
              </a:spcAft>
              <a:defRPr>
                <a:solidFill>
                  <a:schemeClr val="tx1"/>
                </a:solidFill>
                <a:latin typeface="Arial" pitchFamily="34" charset="0"/>
                <a:cs typeface="Arial" pitchFamily="34" charset="0"/>
              </a:defRPr>
            </a:lvl8pPr>
            <a:lvl9pPr marL="3813528" indent="-224325"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84ADF6DF-47D8-43A2-99E9-CD44CE2CDBC6}" type="slidenum">
              <a:rPr lang="en-US" altLang="en-US" smtClean="0"/>
              <a:pPr eaLnBrk="1" hangingPunct="1"/>
              <a:t>5</a:t>
            </a:fld>
            <a:endParaRPr lang="en-US" altLang="en-US" smtClean="0"/>
          </a:p>
        </p:txBody>
      </p:sp>
      <p:sp>
        <p:nvSpPr>
          <p:cNvPr id="195587" name="Rectangle 2"/>
          <p:cNvSpPr>
            <a:spLocks noGrp="1" noRot="1" noChangeAspect="1" noChangeArrowheads="1" noTextEdit="1"/>
          </p:cNvSpPr>
          <p:nvPr>
            <p:ph type="sldImg"/>
          </p:nvPr>
        </p:nvSpPr>
        <p:spPr>
          <a:ln/>
        </p:spPr>
      </p:sp>
      <p:sp>
        <p:nvSpPr>
          <p:cNvPr id="195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6610" name="Rectangle 1"/>
          <p:cNvSpPr>
            <a:spLocks noGrp="1" noRot="1" noChangeAspect="1" noChangeArrowheads="1" noTextEdit="1"/>
          </p:cNvSpPr>
          <p:nvPr>
            <p:ph type="sldImg"/>
          </p:nvPr>
        </p:nvSpPr>
        <p:spPr>
          <a:xfrm>
            <a:off x="-593725" y="0"/>
            <a:ext cx="4364038" cy="3273425"/>
          </a:xfrm>
          <a:ln/>
        </p:spPr>
      </p:sp>
      <p:sp>
        <p:nvSpPr>
          <p:cNvPr id="196611" name="Rectangle 2"/>
          <p:cNvSpPr>
            <a:spLocks noGrp="1" noChangeArrowheads="1"/>
          </p:cNvSpPr>
          <p:nvPr>
            <p:ph type="body" idx="1"/>
          </p:nvPr>
        </p:nvSpPr>
        <p:spPr>
          <a:xfrm>
            <a:off x="444156" y="3923988"/>
            <a:ext cx="5166795" cy="369132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endParaRPr lang="en-US" altLang="en-US"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xfrm>
            <a:off x="-593725" y="0"/>
            <a:ext cx="4364038" cy="32734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7635" name="Rectangle 3"/>
          <p:cNvSpPr>
            <a:spLocks noGrp="1" noChangeArrowheads="1"/>
          </p:cNvSpPr>
          <p:nvPr>
            <p:ph type="body" idx="1"/>
          </p:nvPr>
        </p:nvSpPr>
        <p:spPr>
          <a:xfrm>
            <a:off x="444156" y="3923988"/>
            <a:ext cx="5166795" cy="369132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233D26B-DFC2-4248-8ED0-AD3E108CBDD7}" type="datetime1">
              <a:rPr lang="en-US" smtClean="0"/>
              <a:pPr/>
              <a:t>6/6/2018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8237106-F2ED-405E-BC33-CC3CF426205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94C003-38E8-486A-9BFD-47E55D87241C}" type="datetime1">
              <a:rPr lang="en-US" smtClean="0"/>
              <a:pPr/>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8237106-F2ED-405E-BC33-CC3CF426205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59EAA3-934B-41DB-B3B1-806F4BE5CC37}" type="datetime1">
              <a:rPr lang="en-US" smtClean="0"/>
              <a:pPr/>
              <a:t>6/6/2018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F97F932-D99A-4087-BFB1-EA42FAFC8D2C}" type="datetime1">
              <a:rPr lang="en-US" smtClean="0"/>
              <a:pPr/>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8237106-F2ED-405E-BC33-CC3CF426205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79C96367-2F2B-4F6E-ACF4-15FA13738E10}" type="datetime1">
              <a:rPr lang="en-US" smtClean="0"/>
              <a:pPr/>
              <a:t>6/6/2018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523C92-45F4-4C30-810D-4886C1BA696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FB3498D-21C7-408B-8EF5-5B55DEF0BFD5}" type="datetime1">
              <a:rPr lang="en-US" smtClean="0"/>
              <a:pPr/>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6/6/2018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8237106-F2ED-405E-BC33-CC3CF426205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3939D4-B818-4372-B1EE-7CB6D5BBC74A}" type="datetime1">
              <a:rPr lang="en-US" smtClean="0"/>
              <a:pPr/>
              <a:t>6/6/2018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F35E438-4D0D-4834-B658-A90420491D98}" type="datetime1">
              <a:rPr lang="en-US" smtClean="0"/>
              <a:pPr/>
              <a:t>6/6/2018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8237106-F2ED-405E-BC33-CC3CF426205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6F8ADFA-7142-4015-85E6-1712F15FA709}" type="datetime1">
              <a:rPr lang="en-US" smtClean="0"/>
              <a:pPr/>
              <a:t>6/6/2018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8237106-F2ED-405E-BC33-CC3CF426205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4A581E0-D653-4D78-A48F-41D80498BC7E}" type="datetime1">
              <a:rPr lang="en-US" smtClean="0"/>
              <a:pPr/>
              <a:t>6/6/2018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B3AFFF1-9C47-49F0-AE12-AF188F3F4E82}" type="datetime1">
              <a:rPr lang="en-US" smtClean="0"/>
              <a:pPr/>
              <a:t>6/6/2018</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8237106-F2ED-405E-BC33-CC3CF426205F}"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789" r:id="rId1"/>
    <p:sldLayoutId id="2147484790" r:id="rId2"/>
    <p:sldLayoutId id="2147484791" r:id="rId3"/>
    <p:sldLayoutId id="2147484792" r:id="rId4"/>
    <p:sldLayoutId id="2147484793" r:id="rId5"/>
    <p:sldLayoutId id="2147484794" r:id="rId6"/>
    <p:sldLayoutId id="2147484795" r:id="rId7"/>
    <p:sldLayoutId id="2147484796" r:id="rId8"/>
    <p:sldLayoutId id="2147484797" r:id="rId9"/>
    <p:sldLayoutId id="2147484798" r:id="rId10"/>
    <p:sldLayoutId id="2147484799" r:id="rId11"/>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74970" y="306564"/>
            <a:ext cx="8229600" cy="712787"/>
          </a:xfrm>
        </p:spPr>
        <p:txBody>
          <a:bodyPr>
            <a:normAutofit/>
          </a:bodyPr>
          <a:lstStyle/>
          <a:p>
            <a:pPr eaLnBrk="1" hangingPunct="1"/>
            <a:r>
              <a:rPr lang="en-US" altLang="en-US" sz="3800" dirty="0" smtClean="0"/>
              <a:t>GOD’S LAWS OF HEALTH</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83498050"/>
              </p:ext>
            </p:extLst>
          </p:nvPr>
        </p:nvGraphicFramePr>
        <p:xfrm>
          <a:off x="304800" y="1412875"/>
          <a:ext cx="8257437" cy="4759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108" name="WordArt 24"/>
          <p:cNvSpPr>
            <a:spLocks noChangeArrowheads="1" noChangeShapeType="1" noTextEdit="1"/>
          </p:cNvSpPr>
          <p:nvPr/>
        </p:nvSpPr>
        <p:spPr bwMode="auto">
          <a:xfrm>
            <a:off x="8077200" y="6172200"/>
            <a:ext cx="685800" cy="457200"/>
          </a:xfrm>
          <a:prstGeom prst="rect">
            <a:avLst/>
          </a:prstGeom>
        </p:spPr>
        <p:txBody>
          <a:bodyPr spcFirstLastPara="1" wrap="none" fromWordArt="1">
            <a:prstTxWarp prst="textButton">
              <a:avLst>
                <a:gd name="adj" fmla="val 10800004"/>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urora Cn BT"/>
              </a:rPr>
              <a:t>NEWSTART</a:t>
            </a:r>
          </a:p>
        </p:txBody>
      </p:sp>
    </p:spTree>
    <p:extLst>
      <p:ext uri="{BB962C8B-B14F-4D97-AF65-F5344CB8AC3E}">
        <p14:creationId xmlns:p14="http://schemas.microsoft.com/office/powerpoint/2010/main" val="3304949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057" y="2362200"/>
            <a:ext cx="3733800" cy="28003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99331" name="Rectangle 2"/>
          <p:cNvSpPr>
            <a:spLocks noChangeArrowheads="1"/>
          </p:cNvSpPr>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pitchFamily="34" charset="0"/>
                <a:cs typeface="Arial" pitchFamily="34" charset="0"/>
              </a:defRPr>
            </a:lvl1pPr>
            <a:lvl2pPr marL="669925" indent="-325438" eaLnBrk="0" hangingPunct="0">
              <a:spcBef>
                <a:spcPct val="20000"/>
              </a:spcBef>
              <a:buClr>
                <a:schemeClr val="accent2"/>
              </a:buClr>
              <a:buSzPct val="60000"/>
              <a:buFont typeface="Wingdings" pitchFamily="2" charset="2"/>
              <a:buChar char="q"/>
              <a:defRPr sz="2600">
                <a:solidFill>
                  <a:schemeClr val="tx1"/>
                </a:solidFill>
                <a:latin typeface="Arial" pitchFamily="34" charset="0"/>
                <a:cs typeface="Arial" pitchFamily="34" charset="0"/>
              </a:defRPr>
            </a:lvl2pPr>
            <a:lvl3pPr marL="1022350" indent="-350838" eaLnBrk="0" hangingPunct="0">
              <a:spcBef>
                <a:spcPct val="20000"/>
              </a:spcBef>
              <a:buClr>
                <a:schemeClr val="accent1"/>
              </a:buClr>
              <a:buSzPct val="65000"/>
              <a:buFont typeface="Wingdings" pitchFamily="2" charset="2"/>
              <a:buChar char="n"/>
              <a:defRPr sz="2200">
                <a:solidFill>
                  <a:schemeClr val="tx1"/>
                </a:solidFill>
                <a:latin typeface="Arial" pitchFamily="34" charset="0"/>
                <a:cs typeface="Arial" pitchFamily="34" charset="0"/>
              </a:defRPr>
            </a:lvl3pPr>
            <a:lvl4pPr marL="1339850" indent="-315913" eaLnBrk="0" hangingPunct="0">
              <a:spcBef>
                <a:spcPct val="20000"/>
              </a:spcBef>
              <a:buClr>
                <a:schemeClr val="accent2"/>
              </a:buClr>
              <a:buSzPct val="70000"/>
              <a:buFont typeface="Wingdings" pitchFamily="2" charset="2"/>
              <a:buChar char="q"/>
              <a:defRPr sz="2000">
                <a:solidFill>
                  <a:schemeClr val="tx1"/>
                </a:solidFill>
                <a:latin typeface="Arial" pitchFamily="34" charset="0"/>
                <a:cs typeface="Arial" pitchFamily="34" charset="0"/>
              </a:defRPr>
            </a:lvl4pPr>
            <a:lvl5pPr marL="1681163" indent="-339725" eaLnBrk="0" hangingPunct="0">
              <a:spcBef>
                <a:spcPct val="20000"/>
              </a:spcBef>
              <a:buClr>
                <a:schemeClr val="accent1"/>
              </a:buClr>
              <a:buSzPct val="75000"/>
              <a:buFont typeface="Wingdings" pitchFamily="2" charset="2"/>
              <a:buChar char="§"/>
              <a:defRPr sz="2000">
                <a:solidFill>
                  <a:schemeClr val="tx1"/>
                </a:solidFill>
                <a:latin typeface="Arial" pitchFamily="34" charset="0"/>
                <a:cs typeface="Arial" pitchFamily="34" charset="0"/>
              </a:defRPr>
            </a:lvl5pPr>
            <a:lvl6pPr marL="2138363" indent="-339725"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6pPr>
            <a:lvl7pPr marL="2595563" indent="-339725"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7pPr>
            <a:lvl8pPr marL="3052763" indent="-339725"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8pPr>
            <a:lvl9pPr marL="3509963" indent="-339725"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US" altLang="en-US" sz="4200" dirty="0">
                <a:solidFill>
                  <a:schemeClr val="tx2"/>
                </a:solidFill>
                <a:latin typeface="+mj-lt"/>
              </a:rPr>
              <a:t>TRUST IN GOD</a:t>
            </a:r>
          </a:p>
        </p:txBody>
      </p:sp>
      <p:sp>
        <p:nvSpPr>
          <p:cNvPr id="269317" name="Rectangle 5"/>
          <p:cNvSpPr>
            <a:spLocks noGrp="1" noChangeArrowheads="1"/>
          </p:cNvSpPr>
          <p:nvPr>
            <p:ph type="title" idx="4294967295"/>
          </p:nvPr>
        </p:nvSpPr>
        <p:spPr>
          <a:xfrm>
            <a:off x="5257800" y="4114800"/>
            <a:ext cx="3733800" cy="1139825"/>
          </a:xfrm>
        </p:spPr>
        <p:txBody>
          <a:bodyPr>
            <a:normAutofit fontScale="90000"/>
          </a:bodyPr>
          <a:lstStyle/>
          <a:p>
            <a:pPr>
              <a:defRPr/>
            </a:pPr>
            <a:r>
              <a:rPr lang="en-GB" altLang="en-US" sz="3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 gives power to the weak, and to those who have no might he increases strength.”</a:t>
            </a:r>
            <a:br>
              <a:rPr lang="en-GB" altLang="en-US" sz="3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GB" altLang="en-US" sz="3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Isaiah 40:29</a:t>
            </a:r>
            <a:br>
              <a:rPr lang="en-GB" altLang="en-US" sz="3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US" altLang="en-US" sz="3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905163588"/>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HEALTH SONG</a:t>
            </a:r>
            <a:endParaRPr lang="en-US" dirty="0"/>
          </a:p>
        </p:txBody>
      </p:sp>
    </p:spTree>
    <p:extLst>
      <p:ext uri="{BB962C8B-B14F-4D97-AF65-F5344CB8AC3E}">
        <p14:creationId xmlns:p14="http://schemas.microsoft.com/office/powerpoint/2010/main" val="246269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 SONG (refrain)</a:t>
            </a:r>
            <a:endParaRPr lang="en-US" b="1" dirty="0"/>
          </a:p>
        </p:txBody>
      </p:sp>
      <p:sp>
        <p:nvSpPr>
          <p:cNvPr id="3" name="Content Placeholder 2"/>
          <p:cNvSpPr>
            <a:spLocks noGrp="1"/>
          </p:cNvSpPr>
          <p:nvPr>
            <p:ph sz="quarter" idx="4294967295"/>
          </p:nvPr>
        </p:nvSpPr>
        <p:spPr>
          <a:xfrm>
            <a:off x="990600" y="1524000"/>
            <a:ext cx="7543800" cy="3886200"/>
          </a:xfrm>
          <a:prstGeom prst="rect">
            <a:avLst/>
          </a:prstGeom>
        </p:spPr>
        <p:txBody>
          <a:bodyPr>
            <a:normAutofit fontScale="92500" lnSpcReduction="20000"/>
          </a:bodyPr>
          <a:lstStyle/>
          <a:p>
            <a:pPr marL="0" indent="0" algn="ctr">
              <a:spcBef>
                <a:spcPts val="0"/>
              </a:spcBef>
              <a:buNone/>
            </a:pPr>
            <a:r>
              <a:rPr lang="en-US" sz="2800" dirty="0" smtClean="0"/>
              <a:t>Health for you!</a:t>
            </a:r>
          </a:p>
          <a:p>
            <a:pPr marL="0" indent="0" algn="ctr">
              <a:spcBef>
                <a:spcPts val="0"/>
              </a:spcBef>
              <a:buNone/>
            </a:pPr>
            <a:r>
              <a:rPr lang="en-US" sz="2800" dirty="0" smtClean="0"/>
              <a:t>Health for me!</a:t>
            </a:r>
          </a:p>
          <a:p>
            <a:pPr marL="0" indent="0" algn="ctr">
              <a:spcBef>
                <a:spcPts val="0"/>
              </a:spcBef>
              <a:buNone/>
            </a:pPr>
            <a:r>
              <a:rPr lang="en-US" sz="2800" dirty="0" smtClean="0"/>
              <a:t>Health for all mankind!</a:t>
            </a:r>
          </a:p>
          <a:p>
            <a:pPr marL="0" indent="0" algn="ctr">
              <a:spcBef>
                <a:spcPts val="0"/>
              </a:spcBef>
              <a:buNone/>
            </a:pPr>
            <a:r>
              <a:rPr lang="en-US" sz="2800" dirty="0" smtClean="0"/>
              <a:t>Healing for the halt and lame,</a:t>
            </a:r>
          </a:p>
          <a:p>
            <a:pPr marL="0" indent="0" algn="ctr">
              <a:spcBef>
                <a:spcPts val="0"/>
              </a:spcBef>
              <a:buNone/>
            </a:pPr>
            <a:r>
              <a:rPr lang="en-US" sz="2800" dirty="0" smtClean="0"/>
              <a:t>And vision for the blind;</a:t>
            </a:r>
          </a:p>
          <a:p>
            <a:pPr marL="0" indent="0" algn="ctr">
              <a:spcBef>
                <a:spcPts val="0"/>
              </a:spcBef>
              <a:buNone/>
            </a:pPr>
            <a:r>
              <a:rPr lang="en-US" sz="2800" dirty="0"/>
              <a:t>Health for you!</a:t>
            </a:r>
          </a:p>
          <a:p>
            <a:pPr marL="0" indent="0" algn="ctr">
              <a:spcBef>
                <a:spcPts val="0"/>
              </a:spcBef>
              <a:buNone/>
            </a:pPr>
            <a:r>
              <a:rPr lang="en-US" sz="2800" dirty="0"/>
              <a:t>Health for me!</a:t>
            </a:r>
          </a:p>
          <a:p>
            <a:pPr marL="0" indent="0" algn="ctr">
              <a:spcBef>
                <a:spcPts val="0"/>
              </a:spcBef>
              <a:buNone/>
            </a:pPr>
            <a:r>
              <a:rPr lang="en-US" sz="2800" dirty="0"/>
              <a:t>Health for all mankind!</a:t>
            </a:r>
          </a:p>
          <a:p>
            <a:pPr marL="0" indent="0" algn="ctr">
              <a:spcBef>
                <a:spcPts val="0"/>
              </a:spcBef>
              <a:buNone/>
            </a:pPr>
            <a:r>
              <a:rPr lang="en-US" sz="2800" dirty="0" smtClean="0"/>
              <a:t>This our goal:</a:t>
            </a:r>
          </a:p>
          <a:p>
            <a:pPr marL="0" indent="0" algn="ctr">
              <a:spcBef>
                <a:spcPts val="0"/>
              </a:spcBef>
              <a:buNone/>
            </a:pPr>
            <a:r>
              <a:rPr lang="en-US" sz="2800" dirty="0" smtClean="0"/>
              <a:t>Our body whole</a:t>
            </a:r>
          </a:p>
          <a:p>
            <a:pPr marL="0" indent="0" algn="ctr">
              <a:spcBef>
                <a:spcPts val="0"/>
              </a:spcBef>
              <a:buNone/>
            </a:pPr>
            <a:r>
              <a:rPr lang="en-US" sz="2800" dirty="0" smtClean="0"/>
              <a:t>In spirit, flesh, and mind.</a:t>
            </a:r>
          </a:p>
          <a:p>
            <a:endParaRPr lang="en-US"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100000" l="1418" r="96809">
                        <a14:foregroundMark x1="58865" y1="50279" x2="58865" y2="50279"/>
                        <a14:foregroundMark x1="76950" y1="48603" x2="76950" y2="48603"/>
                        <a14:foregroundMark x1="78369" y1="29609" x2="78369" y2="29609"/>
                        <a14:foregroundMark x1="60638" y1="39106" x2="60638" y2="39106"/>
                        <a14:foregroundMark x1="40071" y1="20112" x2="40071" y2="20112"/>
                        <a14:foregroundMark x1="18794" y1="35754" x2="18794" y2="35754"/>
                        <a14:foregroundMark x1="15957" y1="81006" x2="15957" y2="81006"/>
                        <a14:foregroundMark x1="52482" y1="86034" x2="52482" y2="86034"/>
                        <a14:foregroundMark x1="84752" y1="80447" x2="84752" y2="80447"/>
                        <a14:foregroundMark x1="66667" y1="73184" x2="66667" y2="73184"/>
                        <a14:backgroundMark x1="84043" y1="16201" x2="84043" y2="16201"/>
                        <a14:backgroundMark x1="10284" y1="83799" x2="10284" y2="83799"/>
                      </a14:backgroundRemoval>
                    </a14:imgEffect>
                  </a14:imgLayer>
                </a14:imgProps>
              </a:ext>
              <a:ext uri="{28A0092B-C50C-407E-A947-70E740481C1C}">
                <a14:useLocalDpi xmlns:a14="http://schemas.microsoft.com/office/drawing/2010/main" val="0"/>
              </a:ext>
            </a:extLst>
          </a:blip>
          <a:stretch>
            <a:fillRect/>
          </a:stretch>
        </p:blipFill>
        <p:spPr>
          <a:xfrm>
            <a:off x="228600" y="1676400"/>
            <a:ext cx="2148840" cy="1363980"/>
          </a:xfrm>
          <a:prstGeom prst="rect">
            <a:avLst/>
          </a:prstGeom>
        </p:spPr>
      </p:pic>
    </p:spTree>
    <p:extLst>
      <p:ext uri="{BB962C8B-B14F-4D97-AF65-F5344CB8AC3E}">
        <p14:creationId xmlns:p14="http://schemas.microsoft.com/office/powerpoint/2010/main" val="2135725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 SONG</a:t>
            </a:r>
            <a:endParaRPr lang="en-US" b="1" dirty="0"/>
          </a:p>
        </p:txBody>
      </p:sp>
      <p:sp>
        <p:nvSpPr>
          <p:cNvPr id="3" name="Content Placeholder 2"/>
          <p:cNvSpPr>
            <a:spLocks noGrp="1"/>
          </p:cNvSpPr>
          <p:nvPr>
            <p:ph sz="quarter" idx="4294967295"/>
          </p:nvPr>
        </p:nvSpPr>
        <p:spPr>
          <a:xfrm>
            <a:off x="914400" y="1752600"/>
            <a:ext cx="7543800" cy="3886200"/>
          </a:xfrm>
          <a:prstGeom prst="rect">
            <a:avLst/>
          </a:prstGeom>
        </p:spPr>
        <p:txBody>
          <a:bodyPr/>
          <a:lstStyle/>
          <a:p>
            <a:pPr marL="0" indent="0" algn="ctr">
              <a:spcBef>
                <a:spcPts val="0"/>
              </a:spcBef>
              <a:buNone/>
            </a:pPr>
            <a:r>
              <a:rPr lang="en-US" sz="2800" dirty="0" smtClean="0"/>
              <a:t>If you want good health</a:t>
            </a:r>
          </a:p>
          <a:p>
            <a:pPr marL="0" indent="0" algn="ctr">
              <a:spcBef>
                <a:spcPts val="0"/>
              </a:spcBef>
              <a:buNone/>
            </a:pPr>
            <a:r>
              <a:rPr lang="en-US" sz="2800" dirty="0" smtClean="0"/>
              <a:t>God health laws obey;</a:t>
            </a:r>
          </a:p>
          <a:p>
            <a:pPr marL="0" indent="0" algn="ctr">
              <a:spcBef>
                <a:spcPts val="0"/>
              </a:spcBef>
              <a:buNone/>
            </a:pPr>
            <a:r>
              <a:rPr lang="en-US" sz="2800" dirty="0" smtClean="0"/>
              <a:t>All precepts heed,</a:t>
            </a:r>
          </a:p>
          <a:p>
            <a:pPr marL="0" indent="0" algn="ctr">
              <a:spcBef>
                <a:spcPts val="0"/>
              </a:spcBef>
              <a:buNone/>
            </a:pPr>
            <a:r>
              <a:rPr lang="en-US" sz="2800" dirty="0" smtClean="0"/>
              <a:t>Never from them stray;</a:t>
            </a:r>
          </a:p>
          <a:p>
            <a:pPr marL="0" indent="0" algn="ctr">
              <a:spcBef>
                <a:spcPts val="0"/>
              </a:spcBef>
              <a:buNone/>
            </a:pPr>
            <a:r>
              <a:rPr lang="en-US" sz="2800" dirty="0" smtClean="0"/>
              <a:t>Harmful habits shun,</a:t>
            </a:r>
          </a:p>
          <a:p>
            <a:pPr marL="0" indent="0" algn="ctr">
              <a:spcBef>
                <a:spcPts val="0"/>
              </a:spcBef>
              <a:buNone/>
            </a:pPr>
            <a:r>
              <a:rPr lang="en-US" sz="2800" dirty="0" smtClean="0"/>
              <a:t>Do not “push” yourself</a:t>
            </a:r>
          </a:p>
          <a:p>
            <a:pPr marL="0" indent="0" algn="ctr">
              <a:spcBef>
                <a:spcPts val="0"/>
              </a:spcBef>
              <a:buNone/>
            </a:pPr>
            <a:r>
              <a:rPr lang="en-US" sz="2800" dirty="0" smtClean="0"/>
              <a:t>When too tired – or you may find</a:t>
            </a:r>
          </a:p>
          <a:p>
            <a:pPr marL="0" indent="0" algn="ctr">
              <a:spcBef>
                <a:spcPts val="0"/>
              </a:spcBef>
              <a:buNone/>
            </a:pPr>
            <a:r>
              <a:rPr lang="en-US" sz="2800" dirty="0" err="1" smtClean="0"/>
              <a:t>‘Twill</a:t>
            </a:r>
            <a:r>
              <a:rPr lang="en-US" sz="2800" dirty="0" smtClean="0"/>
              <a:t> put you on “the shelf”!</a:t>
            </a:r>
          </a:p>
          <a:p>
            <a:endParaRPr lang="en-US"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1418" r="96809">
                        <a14:foregroundMark x1="58865" y1="50279" x2="58865" y2="50279"/>
                        <a14:foregroundMark x1="76950" y1="48603" x2="76950" y2="48603"/>
                        <a14:foregroundMark x1="78369" y1="29609" x2="78369" y2="29609"/>
                        <a14:foregroundMark x1="60638" y1="39106" x2="60638" y2="39106"/>
                        <a14:foregroundMark x1="40071" y1="20112" x2="40071" y2="20112"/>
                        <a14:foregroundMark x1="18794" y1="35754" x2="18794" y2="35754"/>
                        <a14:foregroundMark x1="15957" y1="81006" x2="15957" y2="81006"/>
                        <a14:foregroundMark x1="52482" y1="86034" x2="52482" y2="86034"/>
                        <a14:foregroundMark x1="84752" y1="80447" x2="84752" y2="80447"/>
                        <a14:foregroundMark x1="66667" y1="73184" x2="66667" y2="73184"/>
                        <a14:backgroundMark x1="84043" y1="16201" x2="84043" y2="16201"/>
                        <a14:backgroundMark x1="10284" y1="83799" x2="10284" y2="83799"/>
                      </a14:backgroundRemoval>
                    </a14:imgEffect>
                  </a14:imgLayer>
                </a14:imgProps>
              </a:ext>
              <a:ext uri="{28A0092B-C50C-407E-A947-70E740481C1C}">
                <a14:useLocalDpi xmlns:a14="http://schemas.microsoft.com/office/drawing/2010/main" val="0"/>
              </a:ext>
            </a:extLst>
          </a:blip>
          <a:stretch>
            <a:fillRect/>
          </a:stretch>
        </p:blipFill>
        <p:spPr>
          <a:xfrm>
            <a:off x="228600" y="1676400"/>
            <a:ext cx="2148840" cy="1363980"/>
          </a:xfrm>
          <a:prstGeom prst="rect">
            <a:avLst/>
          </a:prstGeom>
        </p:spPr>
      </p:pic>
    </p:spTree>
    <p:extLst>
      <p:ext uri="{BB962C8B-B14F-4D97-AF65-F5344CB8AC3E}">
        <p14:creationId xmlns:p14="http://schemas.microsoft.com/office/powerpoint/2010/main" val="663669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 SONG (refrain)</a:t>
            </a:r>
            <a:endParaRPr lang="en-US" b="1" dirty="0"/>
          </a:p>
        </p:txBody>
      </p:sp>
      <p:sp>
        <p:nvSpPr>
          <p:cNvPr id="3" name="Content Placeholder 2"/>
          <p:cNvSpPr>
            <a:spLocks noGrp="1"/>
          </p:cNvSpPr>
          <p:nvPr>
            <p:ph sz="quarter" idx="4294967295"/>
          </p:nvPr>
        </p:nvSpPr>
        <p:spPr>
          <a:xfrm>
            <a:off x="990600" y="1524000"/>
            <a:ext cx="7543800" cy="3886200"/>
          </a:xfrm>
          <a:prstGeom prst="rect">
            <a:avLst/>
          </a:prstGeom>
        </p:spPr>
        <p:txBody>
          <a:bodyPr>
            <a:normAutofit fontScale="92500" lnSpcReduction="20000"/>
          </a:bodyPr>
          <a:lstStyle/>
          <a:p>
            <a:pPr marL="0" indent="0" algn="ctr">
              <a:spcBef>
                <a:spcPts val="0"/>
              </a:spcBef>
              <a:buNone/>
            </a:pPr>
            <a:r>
              <a:rPr lang="en-US" sz="2800" dirty="0" smtClean="0"/>
              <a:t>Health for you!</a:t>
            </a:r>
          </a:p>
          <a:p>
            <a:pPr marL="0" indent="0" algn="ctr">
              <a:spcBef>
                <a:spcPts val="0"/>
              </a:spcBef>
              <a:buNone/>
            </a:pPr>
            <a:r>
              <a:rPr lang="en-US" sz="2800" dirty="0" smtClean="0"/>
              <a:t>Health for me!</a:t>
            </a:r>
          </a:p>
          <a:p>
            <a:pPr marL="0" indent="0" algn="ctr">
              <a:spcBef>
                <a:spcPts val="0"/>
              </a:spcBef>
              <a:buNone/>
            </a:pPr>
            <a:r>
              <a:rPr lang="en-US" sz="2800" dirty="0" smtClean="0"/>
              <a:t>Health for all mankind!</a:t>
            </a:r>
          </a:p>
          <a:p>
            <a:pPr marL="0" indent="0" algn="ctr">
              <a:spcBef>
                <a:spcPts val="0"/>
              </a:spcBef>
              <a:buNone/>
            </a:pPr>
            <a:r>
              <a:rPr lang="en-US" sz="2800" dirty="0" smtClean="0"/>
              <a:t>Healing for the halt and lame,</a:t>
            </a:r>
          </a:p>
          <a:p>
            <a:pPr marL="0" indent="0" algn="ctr">
              <a:spcBef>
                <a:spcPts val="0"/>
              </a:spcBef>
              <a:buNone/>
            </a:pPr>
            <a:r>
              <a:rPr lang="en-US" sz="2800" dirty="0" smtClean="0"/>
              <a:t>And vision for the blind;</a:t>
            </a:r>
          </a:p>
          <a:p>
            <a:pPr marL="0" indent="0" algn="ctr">
              <a:spcBef>
                <a:spcPts val="0"/>
              </a:spcBef>
              <a:buNone/>
            </a:pPr>
            <a:r>
              <a:rPr lang="en-US" sz="2800" dirty="0"/>
              <a:t>Health for you!</a:t>
            </a:r>
          </a:p>
          <a:p>
            <a:pPr marL="0" indent="0" algn="ctr">
              <a:spcBef>
                <a:spcPts val="0"/>
              </a:spcBef>
              <a:buNone/>
            </a:pPr>
            <a:r>
              <a:rPr lang="en-US" sz="2800" dirty="0"/>
              <a:t>Health for me!</a:t>
            </a:r>
          </a:p>
          <a:p>
            <a:pPr marL="0" indent="0" algn="ctr">
              <a:spcBef>
                <a:spcPts val="0"/>
              </a:spcBef>
              <a:buNone/>
            </a:pPr>
            <a:r>
              <a:rPr lang="en-US" sz="2800" dirty="0"/>
              <a:t>Health for all mankind!</a:t>
            </a:r>
          </a:p>
          <a:p>
            <a:pPr marL="0" indent="0" algn="ctr">
              <a:spcBef>
                <a:spcPts val="0"/>
              </a:spcBef>
              <a:buNone/>
            </a:pPr>
            <a:r>
              <a:rPr lang="en-US" sz="2800" dirty="0" smtClean="0"/>
              <a:t>This our goal:</a:t>
            </a:r>
          </a:p>
          <a:p>
            <a:pPr marL="0" indent="0" algn="ctr">
              <a:spcBef>
                <a:spcPts val="0"/>
              </a:spcBef>
              <a:buNone/>
            </a:pPr>
            <a:r>
              <a:rPr lang="en-US" sz="2800" dirty="0" smtClean="0"/>
              <a:t>Our body whole</a:t>
            </a:r>
          </a:p>
          <a:p>
            <a:pPr marL="0" indent="0" algn="ctr">
              <a:spcBef>
                <a:spcPts val="0"/>
              </a:spcBef>
              <a:buNone/>
            </a:pPr>
            <a:r>
              <a:rPr lang="en-US" sz="2800" dirty="0" smtClean="0"/>
              <a:t>In spirit, flesh, and mind.</a:t>
            </a:r>
          </a:p>
          <a:p>
            <a:endParaRPr lang="en-US"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100000" l="1418" r="96809">
                        <a14:foregroundMark x1="58865" y1="50279" x2="58865" y2="50279"/>
                        <a14:foregroundMark x1="76950" y1="48603" x2="76950" y2="48603"/>
                        <a14:foregroundMark x1="78369" y1="29609" x2="78369" y2="29609"/>
                        <a14:foregroundMark x1="60638" y1="39106" x2="60638" y2="39106"/>
                        <a14:foregroundMark x1="40071" y1="20112" x2="40071" y2="20112"/>
                        <a14:foregroundMark x1="18794" y1="35754" x2="18794" y2="35754"/>
                        <a14:foregroundMark x1="15957" y1="81006" x2="15957" y2="81006"/>
                        <a14:foregroundMark x1="52482" y1="86034" x2="52482" y2="86034"/>
                        <a14:foregroundMark x1="84752" y1="80447" x2="84752" y2="80447"/>
                        <a14:foregroundMark x1="66667" y1="73184" x2="66667" y2="73184"/>
                        <a14:backgroundMark x1="84043" y1="16201" x2="84043" y2="16201"/>
                        <a14:backgroundMark x1="10284" y1="83799" x2="10284" y2="83799"/>
                      </a14:backgroundRemoval>
                    </a14:imgEffect>
                  </a14:imgLayer>
                </a14:imgProps>
              </a:ext>
              <a:ext uri="{28A0092B-C50C-407E-A947-70E740481C1C}">
                <a14:useLocalDpi xmlns:a14="http://schemas.microsoft.com/office/drawing/2010/main" val="0"/>
              </a:ext>
            </a:extLst>
          </a:blip>
          <a:stretch>
            <a:fillRect/>
          </a:stretch>
        </p:blipFill>
        <p:spPr>
          <a:xfrm>
            <a:off x="228600" y="1676400"/>
            <a:ext cx="2148840" cy="1363980"/>
          </a:xfrm>
          <a:prstGeom prst="rect">
            <a:avLst/>
          </a:prstGeom>
        </p:spPr>
      </p:pic>
    </p:spTree>
    <p:extLst>
      <p:ext uri="{BB962C8B-B14F-4D97-AF65-F5344CB8AC3E}">
        <p14:creationId xmlns:p14="http://schemas.microsoft.com/office/powerpoint/2010/main" val="2772746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 SONG</a:t>
            </a:r>
            <a:endParaRPr lang="en-US" b="1" dirty="0"/>
          </a:p>
        </p:txBody>
      </p:sp>
      <p:sp>
        <p:nvSpPr>
          <p:cNvPr id="3" name="Content Placeholder 2"/>
          <p:cNvSpPr>
            <a:spLocks noGrp="1"/>
          </p:cNvSpPr>
          <p:nvPr>
            <p:ph sz="quarter" idx="4294967295"/>
          </p:nvPr>
        </p:nvSpPr>
        <p:spPr>
          <a:xfrm>
            <a:off x="838200" y="2015490"/>
            <a:ext cx="7543800" cy="3886200"/>
          </a:xfrm>
          <a:prstGeom prst="rect">
            <a:avLst/>
          </a:prstGeom>
        </p:spPr>
        <p:txBody>
          <a:bodyPr/>
          <a:lstStyle/>
          <a:p>
            <a:pPr marL="0" indent="0" algn="ctr">
              <a:spcBef>
                <a:spcPts val="0"/>
              </a:spcBef>
              <a:buNone/>
            </a:pPr>
            <a:r>
              <a:rPr lang="en-US" sz="2800" dirty="0" smtClean="0"/>
              <a:t>Water is your friend!</a:t>
            </a:r>
          </a:p>
          <a:p>
            <a:pPr marL="0" indent="0" algn="ctr">
              <a:spcBef>
                <a:spcPts val="0"/>
              </a:spcBef>
              <a:buNone/>
            </a:pPr>
            <a:r>
              <a:rPr lang="en-US" sz="2800" dirty="0" smtClean="0"/>
              <a:t>Used within, without</a:t>
            </a:r>
          </a:p>
          <a:p>
            <a:pPr marL="0" indent="0" algn="ctr">
              <a:spcBef>
                <a:spcPts val="0"/>
              </a:spcBef>
              <a:buNone/>
            </a:pPr>
            <a:r>
              <a:rPr lang="en-US" sz="2800" dirty="0" smtClean="0"/>
              <a:t>Cleanses, soothes, and heals,</a:t>
            </a:r>
          </a:p>
          <a:p>
            <a:pPr marL="0" indent="0" algn="ctr">
              <a:spcBef>
                <a:spcPts val="0"/>
              </a:spcBef>
              <a:buNone/>
            </a:pPr>
            <a:r>
              <a:rPr lang="en-US" sz="2800" dirty="0" smtClean="0"/>
              <a:t>Puts the germs to rout;</a:t>
            </a:r>
          </a:p>
          <a:p>
            <a:pPr marL="0" indent="0" algn="ctr">
              <a:spcBef>
                <a:spcPts val="0"/>
              </a:spcBef>
              <a:buNone/>
            </a:pPr>
            <a:r>
              <a:rPr lang="en-US" sz="2800" dirty="0" smtClean="0"/>
              <a:t>Rest repairs the rents</a:t>
            </a:r>
          </a:p>
          <a:p>
            <a:pPr marL="0" indent="0" algn="ctr">
              <a:spcBef>
                <a:spcPts val="0"/>
              </a:spcBef>
              <a:buNone/>
            </a:pPr>
            <a:r>
              <a:rPr lang="en-US" sz="2800" dirty="0" smtClean="0"/>
              <a:t>Stress of living brings,</a:t>
            </a:r>
          </a:p>
          <a:p>
            <a:pPr marL="0" indent="0" algn="ctr">
              <a:spcBef>
                <a:spcPts val="0"/>
              </a:spcBef>
              <a:buNone/>
            </a:pPr>
            <a:r>
              <a:rPr lang="en-US" sz="2800" dirty="0" smtClean="0"/>
              <a:t>Loosens taut and “ragged” nerves</a:t>
            </a:r>
          </a:p>
          <a:p>
            <a:pPr marL="0" indent="0" algn="ctr">
              <a:spcBef>
                <a:spcPts val="0"/>
              </a:spcBef>
              <a:buNone/>
            </a:pPr>
            <a:r>
              <a:rPr lang="en-US" sz="2800" dirty="0" smtClean="0"/>
              <a:t>And gives the spirit wings!</a:t>
            </a:r>
          </a:p>
          <a:p>
            <a:endParaRPr lang="en-US"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100000" l="1418" r="96809">
                        <a14:foregroundMark x1="58865" y1="50279" x2="58865" y2="50279"/>
                        <a14:foregroundMark x1="76950" y1="48603" x2="76950" y2="48603"/>
                        <a14:foregroundMark x1="78369" y1="29609" x2="78369" y2="29609"/>
                        <a14:foregroundMark x1="60638" y1="39106" x2="60638" y2="39106"/>
                        <a14:foregroundMark x1="40071" y1="20112" x2="40071" y2="20112"/>
                        <a14:foregroundMark x1="18794" y1="35754" x2="18794" y2="35754"/>
                        <a14:foregroundMark x1="15957" y1="81006" x2="15957" y2="81006"/>
                        <a14:foregroundMark x1="52482" y1="86034" x2="52482" y2="86034"/>
                        <a14:foregroundMark x1="84752" y1="80447" x2="84752" y2="80447"/>
                        <a14:foregroundMark x1="66667" y1="73184" x2="66667" y2="73184"/>
                        <a14:backgroundMark x1="84043" y1="16201" x2="84043" y2="16201"/>
                        <a14:backgroundMark x1="10284" y1="83799" x2="10284" y2="83799"/>
                      </a14:backgroundRemoval>
                    </a14:imgEffect>
                  </a14:imgLayer>
                </a14:imgProps>
              </a:ext>
              <a:ext uri="{28A0092B-C50C-407E-A947-70E740481C1C}">
                <a14:useLocalDpi xmlns:a14="http://schemas.microsoft.com/office/drawing/2010/main" val="0"/>
              </a:ext>
            </a:extLst>
          </a:blip>
          <a:stretch>
            <a:fillRect/>
          </a:stretch>
        </p:blipFill>
        <p:spPr>
          <a:xfrm>
            <a:off x="457200" y="3276600"/>
            <a:ext cx="2148840" cy="1363980"/>
          </a:xfrm>
          <a:prstGeom prst="rect">
            <a:avLst/>
          </a:prstGeom>
        </p:spPr>
      </p:pic>
    </p:spTree>
    <p:extLst>
      <p:ext uri="{BB962C8B-B14F-4D97-AF65-F5344CB8AC3E}">
        <p14:creationId xmlns:p14="http://schemas.microsoft.com/office/powerpoint/2010/main" val="1348025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 SONG (refrain)</a:t>
            </a:r>
            <a:endParaRPr lang="en-US" b="1" dirty="0"/>
          </a:p>
        </p:txBody>
      </p:sp>
      <p:sp>
        <p:nvSpPr>
          <p:cNvPr id="3" name="Content Placeholder 2"/>
          <p:cNvSpPr>
            <a:spLocks noGrp="1"/>
          </p:cNvSpPr>
          <p:nvPr>
            <p:ph sz="quarter" idx="4294967295"/>
          </p:nvPr>
        </p:nvSpPr>
        <p:spPr>
          <a:xfrm>
            <a:off x="990600" y="1447800"/>
            <a:ext cx="7543800" cy="3886200"/>
          </a:xfrm>
          <a:prstGeom prst="rect">
            <a:avLst/>
          </a:prstGeom>
        </p:spPr>
        <p:txBody>
          <a:bodyPr>
            <a:normAutofit fontScale="92500" lnSpcReduction="20000"/>
          </a:bodyPr>
          <a:lstStyle/>
          <a:p>
            <a:pPr marL="0" indent="0" algn="ctr">
              <a:spcBef>
                <a:spcPts val="0"/>
              </a:spcBef>
              <a:buNone/>
            </a:pPr>
            <a:r>
              <a:rPr lang="en-US" sz="2800" dirty="0" smtClean="0"/>
              <a:t>Health for you!</a:t>
            </a:r>
          </a:p>
          <a:p>
            <a:pPr marL="0" indent="0" algn="ctr">
              <a:spcBef>
                <a:spcPts val="0"/>
              </a:spcBef>
              <a:buNone/>
            </a:pPr>
            <a:r>
              <a:rPr lang="en-US" sz="2800" dirty="0" smtClean="0"/>
              <a:t>Health for me!</a:t>
            </a:r>
          </a:p>
          <a:p>
            <a:pPr marL="0" indent="0" algn="ctr">
              <a:spcBef>
                <a:spcPts val="0"/>
              </a:spcBef>
              <a:buNone/>
            </a:pPr>
            <a:r>
              <a:rPr lang="en-US" sz="2800" dirty="0" smtClean="0"/>
              <a:t>Health for all mankind!</a:t>
            </a:r>
          </a:p>
          <a:p>
            <a:pPr marL="0" indent="0" algn="ctr">
              <a:spcBef>
                <a:spcPts val="0"/>
              </a:spcBef>
              <a:buNone/>
            </a:pPr>
            <a:r>
              <a:rPr lang="en-US" sz="2800" dirty="0" smtClean="0"/>
              <a:t>Healing for the halt and lame,</a:t>
            </a:r>
          </a:p>
          <a:p>
            <a:pPr marL="0" indent="0" algn="ctr">
              <a:spcBef>
                <a:spcPts val="0"/>
              </a:spcBef>
              <a:buNone/>
            </a:pPr>
            <a:r>
              <a:rPr lang="en-US" sz="2800" dirty="0" smtClean="0"/>
              <a:t>And vision for the blind;</a:t>
            </a:r>
          </a:p>
          <a:p>
            <a:pPr marL="0" indent="0" algn="ctr">
              <a:spcBef>
                <a:spcPts val="0"/>
              </a:spcBef>
              <a:buNone/>
            </a:pPr>
            <a:r>
              <a:rPr lang="en-US" sz="2800" dirty="0"/>
              <a:t>Health for you!</a:t>
            </a:r>
          </a:p>
          <a:p>
            <a:pPr marL="0" indent="0" algn="ctr">
              <a:spcBef>
                <a:spcPts val="0"/>
              </a:spcBef>
              <a:buNone/>
            </a:pPr>
            <a:r>
              <a:rPr lang="en-US" sz="2800" dirty="0"/>
              <a:t>Health for me!</a:t>
            </a:r>
          </a:p>
          <a:p>
            <a:pPr marL="0" indent="0" algn="ctr">
              <a:spcBef>
                <a:spcPts val="0"/>
              </a:spcBef>
              <a:buNone/>
            </a:pPr>
            <a:r>
              <a:rPr lang="en-US" sz="2800" dirty="0"/>
              <a:t>Health for all mankind!</a:t>
            </a:r>
          </a:p>
          <a:p>
            <a:pPr marL="0" indent="0" algn="ctr">
              <a:spcBef>
                <a:spcPts val="0"/>
              </a:spcBef>
              <a:buNone/>
            </a:pPr>
            <a:r>
              <a:rPr lang="en-US" sz="2800" dirty="0" smtClean="0"/>
              <a:t>This our goal:</a:t>
            </a:r>
          </a:p>
          <a:p>
            <a:pPr marL="0" indent="0" algn="ctr">
              <a:spcBef>
                <a:spcPts val="0"/>
              </a:spcBef>
              <a:buNone/>
            </a:pPr>
            <a:r>
              <a:rPr lang="en-US" sz="2800" dirty="0" smtClean="0"/>
              <a:t>Our body whole</a:t>
            </a:r>
          </a:p>
          <a:p>
            <a:pPr marL="0" indent="0" algn="ctr">
              <a:spcBef>
                <a:spcPts val="0"/>
              </a:spcBef>
              <a:buNone/>
            </a:pPr>
            <a:r>
              <a:rPr lang="en-US" sz="2800" dirty="0" smtClean="0"/>
              <a:t>In spirit, flesh, and mind.</a:t>
            </a:r>
          </a:p>
          <a:p>
            <a:endParaRPr lang="en-US"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100000" l="1418" r="96809">
                        <a14:foregroundMark x1="58865" y1="50279" x2="58865" y2="50279"/>
                        <a14:foregroundMark x1="76950" y1="48603" x2="76950" y2="48603"/>
                        <a14:foregroundMark x1="78369" y1="29609" x2="78369" y2="29609"/>
                        <a14:foregroundMark x1="60638" y1="39106" x2="60638" y2="39106"/>
                        <a14:foregroundMark x1="40071" y1="20112" x2="40071" y2="20112"/>
                        <a14:foregroundMark x1="18794" y1="35754" x2="18794" y2="35754"/>
                        <a14:foregroundMark x1="15957" y1="81006" x2="15957" y2="81006"/>
                        <a14:foregroundMark x1="52482" y1="86034" x2="52482" y2="86034"/>
                        <a14:foregroundMark x1="84752" y1="80447" x2="84752" y2="80447"/>
                        <a14:foregroundMark x1="66667" y1="73184" x2="66667" y2="73184"/>
                        <a14:backgroundMark x1="84043" y1="16201" x2="84043" y2="16201"/>
                        <a14:backgroundMark x1="10284" y1="83799" x2="10284" y2="83799"/>
                      </a14:backgroundRemoval>
                    </a14:imgEffect>
                  </a14:imgLayer>
                </a14:imgProps>
              </a:ext>
              <a:ext uri="{28A0092B-C50C-407E-A947-70E740481C1C}">
                <a14:useLocalDpi xmlns:a14="http://schemas.microsoft.com/office/drawing/2010/main" val="0"/>
              </a:ext>
            </a:extLst>
          </a:blip>
          <a:stretch>
            <a:fillRect/>
          </a:stretch>
        </p:blipFill>
        <p:spPr>
          <a:xfrm>
            <a:off x="457200" y="2209800"/>
            <a:ext cx="2148840" cy="1363980"/>
          </a:xfrm>
          <a:prstGeom prst="rect">
            <a:avLst/>
          </a:prstGeom>
        </p:spPr>
      </p:pic>
    </p:spTree>
    <p:extLst>
      <p:ext uri="{BB962C8B-B14F-4D97-AF65-F5344CB8AC3E}">
        <p14:creationId xmlns:p14="http://schemas.microsoft.com/office/powerpoint/2010/main" val="2286161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 SONG</a:t>
            </a:r>
            <a:endParaRPr lang="en-US" b="1" dirty="0"/>
          </a:p>
        </p:txBody>
      </p:sp>
      <p:sp>
        <p:nvSpPr>
          <p:cNvPr id="3" name="Content Placeholder 2"/>
          <p:cNvSpPr>
            <a:spLocks noGrp="1"/>
          </p:cNvSpPr>
          <p:nvPr>
            <p:ph sz="quarter" idx="4294967295"/>
          </p:nvPr>
        </p:nvSpPr>
        <p:spPr>
          <a:xfrm>
            <a:off x="762000" y="1828800"/>
            <a:ext cx="7543800" cy="3886200"/>
          </a:xfrm>
          <a:prstGeom prst="rect">
            <a:avLst/>
          </a:prstGeom>
        </p:spPr>
        <p:txBody>
          <a:bodyPr/>
          <a:lstStyle/>
          <a:p>
            <a:pPr marL="0" indent="0" algn="ctr">
              <a:spcBef>
                <a:spcPts val="0"/>
              </a:spcBef>
              <a:buNone/>
            </a:pPr>
            <a:r>
              <a:rPr lang="en-US" sz="2800" dirty="0" smtClean="0"/>
              <a:t>Sunshine and fresh air,</a:t>
            </a:r>
          </a:p>
          <a:p>
            <a:pPr marL="0" indent="0" algn="ctr">
              <a:spcBef>
                <a:spcPts val="0"/>
              </a:spcBef>
              <a:buNone/>
            </a:pPr>
            <a:r>
              <a:rPr lang="en-US" sz="2800" dirty="0" smtClean="0"/>
              <a:t>Clean and wholesome food,</a:t>
            </a:r>
          </a:p>
          <a:p>
            <a:pPr marL="0" indent="0" algn="ctr">
              <a:spcBef>
                <a:spcPts val="0"/>
              </a:spcBef>
              <a:buNone/>
            </a:pPr>
            <a:r>
              <a:rPr lang="en-US" sz="2800" dirty="0"/>
              <a:t>Proper exercise,</a:t>
            </a:r>
          </a:p>
          <a:p>
            <a:pPr marL="0" indent="0" algn="ctr">
              <a:spcBef>
                <a:spcPts val="0"/>
              </a:spcBef>
              <a:buNone/>
            </a:pPr>
            <a:r>
              <a:rPr lang="en-US" sz="2800" dirty="0" smtClean="0"/>
              <a:t>Thoughts upright and good,</a:t>
            </a:r>
          </a:p>
          <a:p>
            <a:pPr marL="0" indent="0" algn="ctr">
              <a:spcBef>
                <a:spcPts val="0"/>
              </a:spcBef>
              <a:buNone/>
            </a:pPr>
            <a:r>
              <a:rPr lang="en-US" sz="2800" dirty="0" smtClean="0"/>
              <a:t>Keeps the cheeks aglow,</a:t>
            </a:r>
          </a:p>
          <a:p>
            <a:pPr marL="0" indent="0" algn="ctr">
              <a:spcBef>
                <a:spcPts val="0"/>
              </a:spcBef>
              <a:buNone/>
            </a:pPr>
            <a:r>
              <a:rPr lang="en-US" sz="2800" dirty="0" smtClean="0"/>
              <a:t>Bodies fit and strong,</a:t>
            </a:r>
          </a:p>
          <a:p>
            <a:pPr marL="0" indent="0" algn="ctr">
              <a:spcBef>
                <a:spcPts val="0"/>
              </a:spcBef>
              <a:buNone/>
            </a:pPr>
            <a:r>
              <a:rPr lang="en-US" sz="2800" dirty="0" smtClean="0"/>
              <a:t>Keep the brain alert and clean,</a:t>
            </a:r>
          </a:p>
          <a:p>
            <a:pPr marL="0" indent="0" algn="ctr">
              <a:spcBef>
                <a:spcPts val="0"/>
              </a:spcBef>
              <a:buNone/>
            </a:pPr>
            <a:r>
              <a:rPr lang="en-US" sz="2800" dirty="0" smtClean="0"/>
              <a:t>And give the heart a song!</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1418" r="96809">
                        <a14:foregroundMark x1="58865" y1="50279" x2="58865" y2="50279"/>
                        <a14:foregroundMark x1="76950" y1="48603" x2="76950" y2="48603"/>
                        <a14:foregroundMark x1="78369" y1="29609" x2="78369" y2="29609"/>
                        <a14:foregroundMark x1="60638" y1="39106" x2="60638" y2="39106"/>
                        <a14:foregroundMark x1="40071" y1="20112" x2="40071" y2="20112"/>
                        <a14:foregroundMark x1="18794" y1="35754" x2="18794" y2="35754"/>
                        <a14:foregroundMark x1="15957" y1="81006" x2="15957" y2="81006"/>
                        <a14:foregroundMark x1="52482" y1="86034" x2="52482" y2="86034"/>
                        <a14:foregroundMark x1="84752" y1="80447" x2="84752" y2="80447"/>
                        <a14:foregroundMark x1="66667" y1="73184" x2="66667" y2="73184"/>
                        <a14:backgroundMark x1="84043" y1="16201" x2="84043" y2="16201"/>
                        <a14:backgroundMark x1="10284" y1="83799" x2="10284" y2="83799"/>
                      </a14:backgroundRemoval>
                    </a14:imgEffect>
                  </a14:imgLayer>
                </a14:imgProps>
              </a:ext>
              <a:ext uri="{28A0092B-C50C-407E-A947-70E740481C1C}">
                <a14:useLocalDpi xmlns:a14="http://schemas.microsoft.com/office/drawing/2010/main" val="0"/>
              </a:ext>
            </a:extLst>
          </a:blip>
          <a:stretch>
            <a:fillRect/>
          </a:stretch>
        </p:blipFill>
        <p:spPr>
          <a:xfrm>
            <a:off x="228600" y="1676400"/>
            <a:ext cx="2148840" cy="1363980"/>
          </a:xfrm>
          <a:prstGeom prst="rect">
            <a:avLst/>
          </a:prstGeom>
        </p:spPr>
      </p:pic>
    </p:spTree>
    <p:extLst>
      <p:ext uri="{BB962C8B-B14F-4D97-AF65-F5344CB8AC3E}">
        <p14:creationId xmlns:p14="http://schemas.microsoft.com/office/powerpoint/2010/main" val="1738628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 SONG (refrain)</a:t>
            </a:r>
            <a:endParaRPr lang="en-US" b="1" dirty="0"/>
          </a:p>
        </p:txBody>
      </p:sp>
      <p:sp>
        <p:nvSpPr>
          <p:cNvPr id="3" name="Content Placeholder 2"/>
          <p:cNvSpPr>
            <a:spLocks noGrp="1"/>
          </p:cNvSpPr>
          <p:nvPr>
            <p:ph sz="quarter" idx="4294967295"/>
          </p:nvPr>
        </p:nvSpPr>
        <p:spPr>
          <a:xfrm>
            <a:off x="685800" y="1524000"/>
            <a:ext cx="7543800" cy="3886200"/>
          </a:xfrm>
          <a:prstGeom prst="rect">
            <a:avLst/>
          </a:prstGeom>
        </p:spPr>
        <p:txBody>
          <a:bodyPr>
            <a:normAutofit fontScale="92500" lnSpcReduction="20000"/>
          </a:bodyPr>
          <a:lstStyle/>
          <a:p>
            <a:pPr marL="0" indent="0" algn="ctr">
              <a:spcBef>
                <a:spcPts val="0"/>
              </a:spcBef>
              <a:buNone/>
            </a:pPr>
            <a:r>
              <a:rPr lang="en-US" sz="2800" dirty="0" smtClean="0"/>
              <a:t>Health for you!</a:t>
            </a:r>
          </a:p>
          <a:p>
            <a:pPr marL="0" indent="0" algn="ctr">
              <a:spcBef>
                <a:spcPts val="0"/>
              </a:spcBef>
              <a:buNone/>
            </a:pPr>
            <a:r>
              <a:rPr lang="en-US" sz="2800" dirty="0" smtClean="0"/>
              <a:t>Health for me!</a:t>
            </a:r>
          </a:p>
          <a:p>
            <a:pPr marL="0" indent="0" algn="ctr">
              <a:spcBef>
                <a:spcPts val="0"/>
              </a:spcBef>
              <a:buNone/>
            </a:pPr>
            <a:r>
              <a:rPr lang="en-US" sz="2800" dirty="0" smtClean="0"/>
              <a:t>Health for all mankind!</a:t>
            </a:r>
          </a:p>
          <a:p>
            <a:pPr marL="0" indent="0" algn="ctr">
              <a:spcBef>
                <a:spcPts val="0"/>
              </a:spcBef>
              <a:buNone/>
            </a:pPr>
            <a:r>
              <a:rPr lang="en-US" sz="2800" dirty="0" smtClean="0"/>
              <a:t>Healing for the halt and lame,</a:t>
            </a:r>
          </a:p>
          <a:p>
            <a:pPr marL="0" indent="0" algn="ctr">
              <a:spcBef>
                <a:spcPts val="0"/>
              </a:spcBef>
              <a:buNone/>
            </a:pPr>
            <a:r>
              <a:rPr lang="en-US" sz="2800" dirty="0" smtClean="0"/>
              <a:t>And vision for the blind;</a:t>
            </a:r>
          </a:p>
          <a:p>
            <a:pPr marL="0" indent="0" algn="ctr">
              <a:spcBef>
                <a:spcPts val="0"/>
              </a:spcBef>
              <a:buNone/>
            </a:pPr>
            <a:r>
              <a:rPr lang="en-US" sz="2800" dirty="0"/>
              <a:t>Health for you!</a:t>
            </a:r>
          </a:p>
          <a:p>
            <a:pPr marL="0" indent="0" algn="ctr">
              <a:spcBef>
                <a:spcPts val="0"/>
              </a:spcBef>
              <a:buNone/>
            </a:pPr>
            <a:r>
              <a:rPr lang="en-US" sz="2800" dirty="0"/>
              <a:t>Health for me!</a:t>
            </a:r>
          </a:p>
          <a:p>
            <a:pPr marL="0" indent="0" algn="ctr">
              <a:spcBef>
                <a:spcPts val="0"/>
              </a:spcBef>
              <a:buNone/>
            </a:pPr>
            <a:r>
              <a:rPr lang="en-US" sz="2800" dirty="0"/>
              <a:t>Health for all mankind!</a:t>
            </a:r>
          </a:p>
          <a:p>
            <a:pPr marL="0" indent="0" algn="ctr">
              <a:spcBef>
                <a:spcPts val="0"/>
              </a:spcBef>
              <a:buNone/>
            </a:pPr>
            <a:r>
              <a:rPr lang="en-US" sz="2800" dirty="0" smtClean="0"/>
              <a:t>This our goal:</a:t>
            </a:r>
          </a:p>
          <a:p>
            <a:pPr marL="0" indent="0" algn="ctr">
              <a:spcBef>
                <a:spcPts val="0"/>
              </a:spcBef>
              <a:buNone/>
            </a:pPr>
            <a:r>
              <a:rPr lang="en-US" sz="2800" dirty="0" smtClean="0"/>
              <a:t>Our body whole</a:t>
            </a:r>
          </a:p>
          <a:p>
            <a:pPr marL="0" indent="0" algn="ctr">
              <a:spcBef>
                <a:spcPts val="0"/>
              </a:spcBef>
              <a:buNone/>
            </a:pPr>
            <a:r>
              <a:rPr lang="en-US" sz="2800" dirty="0" smtClean="0"/>
              <a:t>In spirit, flesh, and mind.</a:t>
            </a:r>
          </a:p>
          <a:p>
            <a:endParaRPr lang="en-US"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100000" l="1418" r="96809">
                        <a14:foregroundMark x1="58865" y1="50279" x2="58865" y2="50279"/>
                        <a14:foregroundMark x1="76950" y1="48603" x2="76950" y2="48603"/>
                        <a14:foregroundMark x1="78369" y1="29609" x2="78369" y2="29609"/>
                        <a14:foregroundMark x1="60638" y1="39106" x2="60638" y2="39106"/>
                        <a14:foregroundMark x1="40071" y1="20112" x2="40071" y2="20112"/>
                        <a14:foregroundMark x1="18794" y1="35754" x2="18794" y2="35754"/>
                        <a14:foregroundMark x1="15957" y1="81006" x2="15957" y2="81006"/>
                        <a14:foregroundMark x1="52482" y1="86034" x2="52482" y2="86034"/>
                        <a14:foregroundMark x1="84752" y1="80447" x2="84752" y2="80447"/>
                        <a14:foregroundMark x1="66667" y1="73184" x2="66667" y2="73184"/>
                        <a14:backgroundMark x1="84043" y1="16201" x2="84043" y2="16201"/>
                        <a14:backgroundMark x1="10284" y1="83799" x2="10284" y2="83799"/>
                      </a14:backgroundRemoval>
                    </a14:imgEffect>
                  </a14:imgLayer>
                </a14:imgProps>
              </a:ext>
              <a:ext uri="{28A0092B-C50C-407E-A947-70E740481C1C}">
                <a14:useLocalDpi xmlns:a14="http://schemas.microsoft.com/office/drawing/2010/main" val="0"/>
              </a:ext>
            </a:extLst>
          </a:blip>
          <a:stretch>
            <a:fillRect/>
          </a:stretch>
        </p:blipFill>
        <p:spPr>
          <a:xfrm>
            <a:off x="228600" y="1676400"/>
            <a:ext cx="2148840" cy="1363980"/>
          </a:xfrm>
          <a:prstGeom prst="rect">
            <a:avLst/>
          </a:prstGeom>
        </p:spPr>
      </p:pic>
    </p:spTree>
    <p:extLst>
      <p:ext uri="{BB962C8B-B14F-4D97-AF65-F5344CB8AC3E}">
        <p14:creationId xmlns:p14="http://schemas.microsoft.com/office/powerpoint/2010/main" val="3629764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dirty="0"/>
          </a:p>
        </p:txBody>
      </p:sp>
      <p:sp>
        <p:nvSpPr>
          <p:cNvPr id="4" name="Title 3"/>
          <p:cNvSpPr>
            <a:spLocks noGrp="1"/>
          </p:cNvSpPr>
          <p:nvPr>
            <p:ph type="ctrTitle"/>
          </p:nvPr>
        </p:nvSpPr>
        <p:spPr/>
        <p:txBody>
          <a:bodyPr/>
          <a:lstStyle/>
          <a:p>
            <a:r>
              <a:rPr lang="en-US" dirty="0" smtClean="0"/>
              <a:t>TRUST IN GOD</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743200"/>
            <a:ext cx="3581400" cy="2682594"/>
          </a:xfrm>
          <a:prstGeom prst="rect">
            <a:avLst/>
          </a:prstGeom>
        </p:spPr>
      </p:pic>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562600" y="4191000"/>
            <a:ext cx="1838743" cy="1983459"/>
          </a:xfrm>
          <a:prstGeom prst="rect">
            <a:avLst/>
          </a:prstGeom>
        </p:spPr>
      </p:pic>
    </p:spTree>
    <p:extLst>
      <p:ext uri="{BB962C8B-B14F-4D97-AF65-F5344CB8AC3E}">
        <p14:creationId xmlns:p14="http://schemas.microsoft.com/office/powerpoint/2010/main" val="1909188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 IN GOD</a:t>
            </a:r>
            <a:endParaRPr lang="en-US" dirty="0"/>
          </a:p>
        </p:txBody>
      </p:sp>
      <p:sp>
        <p:nvSpPr>
          <p:cNvPr id="3" name="Content Placeholder 2"/>
          <p:cNvSpPr>
            <a:spLocks noGrp="1"/>
          </p:cNvSpPr>
          <p:nvPr>
            <p:ph sz="quarter" idx="4294967295"/>
          </p:nvPr>
        </p:nvSpPr>
        <p:spPr>
          <a:xfrm>
            <a:off x="838200" y="1600200"/>
            <a:ext cx="7772400" cy="4114800"/>
          </a:xfrm>
          <a:prstGeom prst="rect">
            <a:avLst/>
          </a:prstGeom>
        </p:spPr>
        <p:txBody>
          <a:bodyPr>
            <a:normAutofit lnSpcReduction="10000"/>
          </a:bodyPr>
          <a:lstStyle/>
          <a:p>
            <a:pPr marL="0" marR="0">
              <a:spcBef>
                <a:spcPts val="0"/>
              </a:spcBef>
              <a:spcAft>
                <a:spcPts val="0"/>
              </a:spcAft>
              <a:tabLst>
                <a:tab pos="57150" algn="l"/>
                <a:tab pos="342900" algn="l"/>
              </a:tabLst>
            </a:pPr>
            <a:r>
              <a:rPr lang="en-US" sz="2400" dirty="0">
                <a:latin typeface="Times New Roman"/>
                <a:ea typeface="Arial Unicode MS"/>
              </a:rPr>
              <a:t>The scriptures declare that “God has chosen the foolish things of the world to put to shame the wise, and God has chosen the weak things of the world to put to shame the things which are mighty.” 1 Cor. 1:27 (NKJV) </a:t>
            </a:r>
            <a:endParaRPr lang="en-US" sz="2400" dirty="0" smtClean="0">
              <a:latin typeface="Times New Roman"/>
              <a:ea typeface="Arial Unicode MS"/>
            </a:endParaRPr>
          </a:p>
          <a:p>
            <a:pPr marL="0" marR="0">
              <a:spcBef>
                <a:spcPts val="0"/>
              </a:spcBef>
              <a:spcAft>
                <a:spcPts val="0"/>
              </a:spcAft>
              <a:tabLst>
                <a:tab pos="57150" algn="l"/>
                <a:tab pos="342900" algn="l"/>
              </a:tabLst>
            </a:pPr>
            <a:endParaRPr lang="en-US" sz="2400" dirty="0">
              <a:latin typeface="Times New Roman"/>
              <a:ea typeface="Arial Unicode MS"/>
            </a:endParaRPr>
          </a:p>
          <a:p>
            <a:pPr marL="0" indent="0">
              <a:spcBef>
                <a:spcPts val="0"/>
              </a:spcBef>
              <a:buNone/>
              <a:tabLst>
                <a:tab pos="57150" algn="l"/>
                <a:tab pos="342900" algn="l"/>
              </a:tabLst>
            </a:pPr>
            <a:r>
              <a:rPr lang="en-US" sz="2400" dirty="0" smtClean="0">
                <a:latin typeface="Times New Roman"/>
                <a:ea typeface="Arial Unicode MS"/>
              </a:rPr>
              <a:t> </a:t>
            </a:r>
            <a:r>
              <a:rPr lang="en-US" sz="2400" dirty="0"/>
              <a:t>3Jo:1:2: Beloved, I wish above all things that thou </a:t>
            </a:r>
            <a:r>
              <a:rPr lang="en-US" sz="2400" dirty="0" err="1"/>
              <a:t>mayest</a:t>
            </a:r>
            <a:r>
              <a:rPr lang="en-US" sz="2400" dirty="0"/>
              <a:t> prosper and be in</a:t>
            </a:r>
            <a:r>
              <a:rPr lang="en-US" sz="3200" b="1" dirty="0"/>
              <a:t> </a:t>
            </a:r>
            <a:r>
              <a:rPr lang="en-US" sz="3200" b="1" dirty="0">
                <a:solidFill>
                  <a:srgbClr val="FF0000"/>
                </a:solidFill>
              </a:rPr>
              <a:t>health</a:t>
            </a:r>
            <a:r>
              <a:rPr lang="en-US" sz="2400" dirty="0"/>
              <a:t>, even as thy </a:t>
            </a:r>
            <a:r>
              <a:rPr lang="en-US" sz="3600" b="1" dirty="0">
                <a:solidFill>
                  <a:srgbClr val="FF0000"/>
                </a:solidFill>
              </a:rPr>
              <a:t>soul</a:t>
            </a:r>
            <a:r>
              <a:rPr lang="en-US" sz="3600" b="1" dirty="0"/>
              <a:t> </a:t>
            </a:r>
            <a:r>
              <a:rPr lang="en-US" sz="2400" dirty="0" err="1"/>
              <a:t>prospereth</a:t>
            </a:r>
            <a:r>
              <a:rPr lang="en-US" sz="2400" dirty="0" smtClean="0"/>
              <a:t>.</a:t>
            </a:r>
          </a:p>
          <a:p>
            <a:pPr marL="0" indent="0">
              <a:spcBef>
                <a:spcPts val="0"/>
              </a:spcBef>
              <a:buNone/>
              <a:tabLst>
                <a:tab pos="57150" algn="l"/>
                <a:tab pos="342900" algn="l"/>
              </a:tabLst>
            </a:pPr>
            <a:endParaRPr lang="en-US" sz="2400" dirty="0"/>
          </a:p>
          <a:p>
            <a:pPr marL="0" indent="0">
              <a:spcBef>
                <a:spcPts val="0"/>
              </a:spcBef>
              <a:buNone/>
              <a:tabLst>
                <a:tab pos="57150" algn="l"/>
                <a:tab pos="342900" algn="l"/>
              </a:tabLst>
            </a:pPr>
            <a:r>
              <a:rPr lang="en-US" sz="2400" dirty="0"/>
              <a:t>Ga:6:7: Be not deceived; God is not mocked: for whatsoever a man </a:t>
            </a:r>
            <a:r>
              <a:rPr lang="en-US" sz="2400" dirty="0" err="1"/>
              <a:t>soweth</a:t>
            </a:r>
            <a:r>
              <a:rPr lang="en-US" sz="2400" dirty="0"/>
              <a:t>, that shall he also reap.</a:t>
            </a:r>
          </a:p>
          <a:p>
            <a:pPr marL="0" marR="0" indent="0">
              <a:spcBef>
                <a:spcPts val="0"/>
              </a:spcBef>
              <a:spcAft>
                <a:spcPts val="0"/>
              </a:spcAft>
              <a:buNone/>
              <a:tabLst>
                <a:tab pos="57150" algn="l"/>
                <a:tab pos="342900" algn="l"/>
              </a:tabLst>
            </a:pPr>
            <a:endParaRPr lang="en-US" dirty="0">
              <a:latin typeface="Times New Roman"/>
              <a:ea typeface="Arial Unicode MS"/>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1" y="464679"/>
            <a:ext cx="1447800" cy="942632"/>
          </a:xfrm>
          <a:prstGeom prst="rect">
            <a:avLst/>
          </a:prstGeom>
        </p:spPr>
      </p:pic>
    </p:spTree>
    <p:extLst>
      <p:ext uri="{BB962C8B-B14F-4D97-AF65-F5344CB8AC3E}">
        <p14:creationId xmlns:p14="http://schemas.microsoft.com/office/powerpoint/2010/main" val="1617752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US" altLang="en-US" smtClean="0"/>
              <a:t>TRUST IN GOD</a:t>
            </a:r>
          </a:p>
        </p:txBody>
      </p:sp>
      <p:sp>
        <p:nvSpPr>
          <p:cNvPr id="96259" name="Rectangle 3"/>
          <p:cNvSpPr>
            <a:spLocks noGrp="1" noChangeArrowheads="1"/>
          </p:cNvSpPr>
          <p:nvPr>
            <p:ph sz="quarter" idx="4294967295"/>
          </p:nvPr>
        </p:nvSpPr>
        <p:spPr>
          <a:xfrm>
            <a:off x="399661" y="1641475"/>
            <a:ext cx="8229600" cy="4530725"/>
          </a:xfrm>
          <a:prstGeom prst="rect">
            <a:avLst/>
          </a:prstGeom>
        </p:spPr>
        <p:txBody>
          <a:bodyPr>
            <a:normAutofit lnSpcReduction="10000"/>
          </a:bodyPr>
          <a:lstStyle/>
          <a:p>
            <a:pPr eaLnBrk="1" hangingPunct="1"/>
            <a:r>
              <a:rPr lang="en-US" altLang="en-US" sz="2400" dirty="0" smtClean="0"/>
              <a:t>Ex:15:26: And said, If thou wilt diligently hearken to the voice of the LORD thy God, and wilt do that which is right in his sight, and wilt give ear to his commandments, and keep all his statutes, I will put none of these diseases upon thee, which I have brought upon the Egyptians: </a:t>
            </a:r>
            <a:r>
              <a:rPr lang="en-US" altLang="en-US" sz="2400" b="1" i="1" dirty="0" smtClean="0">
                <a:solidFill>
                  <a:srgbClr val="990000"/>
                </a:solidFill>
              </a:rPr>
              <a:t>for I am the LORD that </a:t>
            </a:r>
            <a:r>
              <a:rPr lang="en-US" altLang="en-US" sz="2400" b="1" i="1" dirty="0" err="1" smtClean="0">
                <a:solidFill>
                  <a:srgbClr val="990000"/>
                </a:solidFill>
              </a:rPr>
              <a:t>healeth</a:t>
            </a:r>
            <a:r>
              <a:rPr lang="en-US" altLang="en-US" sz="2400" b="1" i="1" dirty="0" smtClean="0">
                <a:solidFill>
                  <a:srgbClr val="990000"/>
                </a:solidFill>
              </a:rPr>
              <a:t> thee.</a:t>
            </a:r>
          </a:p>
          <a:p>
            <a:pPr eaLnBrk="1" hangingPunct="1"/>
            <a:r>
              <a:rPr lang="en-US" altLang="en-US" sz="2400" dirty="0" smtClean="0"/>
              <a:t>De:7:15: And the </a:t>
            </a:r>
            <a:r>
              <a:rPr lang="en-US" altLang="en-US" sz="2400" b="1" i="1" dirty="0" smtClean="0">
                <a:solidFill>
                  <a:srgbClr val="990000"/>
                </a:solidFill>
              </a:rPr>
              <a:t>LORD will take away from thee all sickness</a:t>
            </a:r>
            <a:r>
              <a:rPr lang="en-US" altLang="en-US" sz="2400" dirty="0" smtClean="0"/>
              <a:t>, and will put none of the evil diseases of Egypt, which thou </a:t>
            </a:r>
            <a:r>
              <a:rPr lang="en-US" altLang="en-US" sz="2400" dirty="0" err="1" smtClean="0"/>
              <a:t>knowest</a:t>
            </a:r>
            <a:r>
              <a:rPr lang="en-US" altLang="en-US" sz="2400" dirty="0" smtClean="0"/>
              <a:t>, upon thee; but will lay them upon all them that hate thee.</a:t>
            </a:r>
          </a:p>
          <a:p>
            <a:pPr eaLnBrk="1" hangingPunct="1"/>
            <a:r>
              <a:rPr lang="en-US" altLang="en-US" sz="2400" dirty="0" smtClean="0"/>
              <a:t>Psalms:103:3: </a:t>
            </a:r>
            <a:r>
              <a:rPr lang="en-US" altLang="en-US" sz="2400" b="1" i="1" dirty="0" smtClean="0">
                <a:solidFill>
                  <a:srgbClr val="990000"/>
                </a:solidFill>
              </a:rPr>
              <a:t>Who </a:t>
            </a:r>
            <a:r>
              <a:rPr lang="en-US" altLang="en-US" sz="2400" b="1" i="1" dirty="0" err="1" smtClean="0">
                <a:solidFill>
                  <a:srgbClr val="990000"/>
                </a:solidFill>
              </a:rPr>
              <a:t>forgiveth</a:t>
            </a:r>
            <a:r>
              <a:rPr lang="en-US" altLang="en-US" sz="2400" b="1" i="1" dirty="0" smtClean="0">
                <a:solidFill>
                  <a:srgbClr val="990000"/>
                </a:solidFill>
              </a:rPr>
              <a:t> all thine iniquities; who </a:t>
            </a:r>
            <a:r>
              <a:rPr lang="en-US" altLang="en-US" sz="2400" b="1" i="1" dirty="0" err="1" smtClean="0">
                <a:solidFill>
                  <a:srgbClr val="990000"/>
                </a:solidFill>
              </a:rPr>
              <a:t>healeth</a:t>
            </a:r>
            <a:r>
              <a:rPr lang="en-US" altLang="en-US" sz="2400" b="1" i="1" dirty="0" smtClean="0">
                <a:solidFill>
                  <a:srgbClr val="990000"/>
                </a:solidFill>
              </a:rPr>
              <a:t> all thy diseases</a:t>
            </a:r>
            <a:r>
              <a:rPr lang="en-US" altLang="en-US" sz="2400" dirty="0" smtClean="0"/>
              <a:t>;</a:t>
            </a:r>
          </a:p>
        </p:txBody>
      </p:sp>
      <p:sp>
        <p:nvSpPr>
          <p:cNvPr id="96260" name="WordArt 4"/>
          <p:cNvSpPr>
            <a:spLocks noChangeArrowheads="1" noChangeShapeType="1" noTextEdit="1"/>
          </p:cNvSpPr>
          <p:nvPr/>
        </p:nvSpPr>
        <p:spPr bwMode="auto">
          <a:xfrm>
            <a:off x="8077200" y="6172200"/>
            <a:ext cx="685800" cy="457200"/>
          </a:xfrm>
          <a:prstGeom prst="rect">
            <a:avLst/>
          </a:prstGeom>
        </p:spPr>
        <p:txBody>
          <a:bodyPr spcFirstLastPara="1" wrap="none" fromWordArt="1">
            <a:prstTxWarp prst="textButton">
              <a:avLst>
                <a:gd name="adj" fmla="val 10800004"/>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urora Cn BT"/>
              </a:rPr>
              <a:t>NEWSTART</a:t>
            </a:r>
          </a:p>
        </p:txBody>
      </p:sp>
      <p:pic>
        <p:nvPicPr>
          <p:cNvPr id="96261" name="Picture 5" descr="BIBLE"/>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935" r="98131">
                        <a14:backgroundMark x1="8411" y1="17647" x2="8411" y2="17647"/>
                        <a14:backgroundMark x1="94393" y1="1961" x2="94393" y2="1961"/>
                        <a14:backgroundMark x1="90654" y1="83333" x2="91589" y2="83333"/>
                        <a14:backgroundMark x1="9346" y1="94118" x2="9346" y2="94118"/>
                        <a14:backgroundMark x1="99065" y1="21569" x2="99065" y2="21569"/>
                      </a14:backgroundRemoval>
                    </a14:imgEffect>
                  </a14:imgLayer>
                </a14:imgProps>
              </a:ext>
              <a:ext uri="{28A0092B-C50C-407E-A947-70E740481C1C}">
                <a14:useLocalDpi xmlns:a14="http://schemas.microsoft.com/office/drawing/2010/main" val="0"/>
              </a:ext>
            </a:extLst>
          </a:blip>
          <a:srcRect/>
          <a:stretch>
            <a:fillRect/>
          </a:stretch>
        </p:blipFill>
        <p:spPr bwMode="auto">
          <a:xfrm>
            <a:off x="7543800" y="381000"/>
            <a:ext cx="10668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024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US" altLang="en-US" smtClean="0"/>
              <a:t>TRUST IN GOD</a:t>
            </a:r>
          </a:p>
        </p:txBody>
      </p:sp>
      <p:sp>
        <p:nvSpPr>
          <p:cNvPr id="97283" name="Rectangle 3"/>
          <p:cNvSpPr>
            <a:spLocks noGrp="1" noChangeArrowheads="1"/>
          </p:cNvSpPr>
          <p:nvPr>
            <p:ph sz="quarter" idx="4294967295"/>
          </p:nvPr>
        </p:nvSpPr>
        <p:spPr>
          <a:xfrm>
            <a:off x="304800" y="2095500"/>
            <a:ext cx="6381750" cy="3733800"/>
          </a:xfrm>
          <a:prstGeom prst="rect">
            <a:avLst/>
          </a:prstGeom>
        </p:spPr>
        <p:txBody>
          <a:bodyPr/>
          <a:lstStyle/>
          <a:p>
            <a:pPr eaLnBrk="1" hangingPunct="1">
              <a:lnSpc>
                <a:spcPct val="80000"/>
              </a:lnSpc>
            </a:pPr>
            <a:r>
              <a:rPr lang="en-US" altLang="en-US" sz="2600" dirty="0" smtClean="0"/>
              <a:t>2Sa:22:31: As for God, his way is perfect; the word of the LORD is tried: he is a buckler to all them that trust in him.</a:t>
            </a:r>
          </a:p>
          <a:p>
            <a:pPr eaLnBrk="1" hangingPunct="1">
              <a:lnSpc>
                <a:spcPct val="80000"/>
              </a:lnSpc>
            </a:pPr>
            <a:r>
              <a:rPr lang="en-US" altLang="en-US" sz="2600" dirty="0" smtClean="0"/>
              <a:t>Psalms:18:2: The LORD is my rock, and my fortress, and my deliverer; my God, my strength, in whom I will trust; my buckler, and the horn of my salvation, and my high tower.</a:t>
            </a:r>
          </a:p>
        </p:txBody>
      </p:sp>
      <p:pic>
        <p:nvPicPr>
          <p:cNvPr id="97285" name="Picture 5" descr="ATT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414325" y="304800"/>
            <a:ext cx="2234367" cy="204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6" name="WordArt 6"/>
          <p:cNvSpPr>
            <a:spLocks noChangeArrowheads="1" noChangeShapeType="1" noTextEdit="1"/>
          </p:cNvSpPr>
          <p:nvPr/>
        </p:nvSpPr>
        <p:spPr bwMode="auto">
          <a:xfrm>
            <a:off x="8077200" y="6172200"/>
            <a:ext cx="685800" cy="457200"/>
          </a:xfrm>
          <a:prstGeom prst="rect">
            <a:avLst/>
          </a:prstGeom>
        </p:spPr>
        <p:txBody>
          <a:bodyPr spcFirstLastPara="1" wrap="none" fromWordArt="1">
            <a:prstTxWarp prst="textButton">
              <a:avLst>
                <a:gd name="adj" fmla="val 10800004"/>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urora Cn BT"/>
              </a:rPr>
              <a:t>NEWSTART</a:t>
            </a:r>
          </a:p>
        </p:txBody>
      </p:sp>
      <p:pic>
        <p:nvPicPr>
          <p:cNvPr id="97287"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3200" y="4419600"/>
            <a:ext cx="2088235" cy="156617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5177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TRUST IN GOD</a:t>
            </a:r>
          </a:p>
        </p:txBody>
      </p:sp>
      <p:sp>
        <p:nvSpPr>
          <p:cNvPr id="5" name="Content Placeholder 4"/>
          <p:cNvSpPr>
            <a:spLocks noGrp="1"/>
          </p:cNvSpPr>
          <p:nvPr>
            <p:ph sz="quarter" idx="4294967295"/>
          </p:nvPr>
        </p:nvSpPr>
        <p:spPr>
          <a:xfrm>
            <a:off x="0" y="1527175"/>
            <a:ext cx="8504238" cy="4572000"/>
          </a:xfrm>
        </p:spPr>
        <p:txBody>
          <a:bodyPr>
            <a:normAutofit lnSpcReduction="10000"/>
          </a:bodyPr>
          <a:lstStyle/>
          <a:p>
            <a:r>
              <a:rPr lang="en-US" dirty="0"/>
              <a:t>1Co:6:17: But he that is joined unto the Lord is one spirit.</a:t>
            </a:r>
          </a:p>
          <a:p>
            <a:r>
              <a:rPr lang="en-US" dirty="0"/>
              <a:t>1Co:6:18: Flee fornication. Every sin that a man doeth is without the body; but he that </a:t>
            </a:r>
            <a:r>
              <a:rPr lang="en-US" dirty="0" err="1"/>
              <a:t>committeth</a:t>
            </a:r>
            <a:r>
              <a:rPr lang="en-US" dirty="0"/>
              <a:t> fornication </a:t>
            </a:r>
            <a:r>
              <a:rPr lang="en-US" dirty="0" err="1"/>
              <a:t>sinneth</a:t>
            </a:r>
            <a:r>
              <a:rPr lang="en-US" dirty="0"/>
              <a:t> against his own body.</a:t>
            </a:r>
          </a:p>
          <a:p>
            <a:r>
              <a:rPr lang="en-US" dirty="0"/>
              <a:t>1Co:6:19: What? know ye not that your body is the temple of the Holy Ghost which is in you, which ye have of God, and ye are not your own?</a:t>
            </a:r>
          </a:p>
          <a:p>
            <a:r>
              <a:rPr lang="en-US" dirty="0"/>
              <a:t>1Co:6:20: For ye are bought with a price: therefore glorify God in your body, and in your spirit, which are God's.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0" y="304800"/>
            <a:ext cx="1777093" cy="1157028"/>
          </a:xfrm>
          <a:prstGeom prst="rect">
            <a:avLst/>
          </a:prstGeom>
        </p:spPr>
      </p:pic>
    </p:spTree>
    <p:extLst>
      <p:ext uri="{BB962C8B-B14F-4D97-AF65-F5344CB8AC3E}">
        <p14:creationId xmlns:p14="http://schemas.microsoft.com/office/powerpoint/2010/main" val="2659065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 IN GOD</a:t>
            </a:r>
          </a:p>
        </p:txBody>
      </p:sp>
      <p:sp>
        <p:nvSpPr>
          <p:cNvPr id="3" name="Content Placeholder 2"/>
          <p:cNvSpPr>
            <a:spLocks noGrp="1"/>
          </p:cNvSpPr>
          <p:nvPr>
            <p:ph sz="quarter" idx="4294967295"/>
          </p:nvPr>
        </p:nvSpPr>
        <p:spPr>
          <a:xfrm>
            <a:off x="152400" y="1219200"/>
            <a:ext cx="8504238" cy="5334000"/>
          </a:xfrm>
        </p:spPr>
        <p:txBody>
          <a:bodyPr>
            <a:normAutofit fontScale="92500" lnSpcReduction="20000"/>
          </a:bodyPr>
          <a:lstStyle/>
          <a:p>
            <a:r>
              <a:rPr lang="en-US" dirty="0"/>
              <a:t>2Co:6:14: Be ye not unequally yoked together with unbelievers: for what fellowship hath righteousness with unrighteousness? and what communion hath light with darkness?</a:t>
            </a:r>
          </a:p>
          <a:p>
            <a:r>
              <a:rPr lang="en-US" dirty="0"/>
              <a:t>2Co:6:15: And what concord hath Christ with Belial? or what part hath he that believeth with an infidel?</a:t>
            </a:r>
          </a:p>
          <a:p>
            <a:r>
              <a:rPr lang="en-US" dirty="0"/>
              <a:t>2Co:6:16: And what agreement hath the temple of God with idols? for ye are the temple of the living God; as God hath said, I will dwell in them, and walk in them; and I will be their God, and they shall be my people.</a:t>
            </a:r>
          </a:p>
          <a:p>
            <a:r>
              <a:rPr lang="en-US" dirty="0"/>
              <a:t>2Co:6:17: Wherefore come out from among them, and be ye separate, </a:t>
            </a:r>
            <a:r>
              <a:rPr lang="en-US" dirty="0" err="1"/>
              <a:t>saith</a:t>
            </a:r>
            <a:r>
              <a:rPr lang="en-US" dirty="0"/>
              <a:t> the Lord, and touch not the unclean thing; and I will receive you,</a:t>
            </a:r>
          </a:p>
          <a:p>
            <a:r>
              <a:rPr lang="en-US" dirty="0"/>
              <a:t>2Co:6:18: And will be a Father unto you, and ye shall be my sons and daughters, </a:t>
            </a:r>
            <a:r>
              <a:rPr lang="en-US" dirty="0" err="1"/>
              <a:t>saith</a:t>
            </a:r>
            <a:r>
              <a:rPr lang="en-US" dirty="0"/>
              <a:t> the Lord Almighty.</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7315200" y="67903"/>
            <a:ext cx="1500149" cy="1500149"/>
          </a:xfrm>
          <a:prstGeom prst="rect">
            <a:avLst/>
          </a:prstGeom>
        </p:spPr>
      </p:pic>
    </p:spTree>
    <p:extLst>
      <p:ext uri="{BB962C8B-B14F-4D97-AF65-F5344CB8AC3E}">
        <p14:creationId xmlns:p14="http://schemas.microsoft.com/office/powerpoint/2010/main" val="535475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 IN GOD</a:t>
            </a:r>
          </a:p>
        </p:txBody>
      </p:sp>
      <p:sp>
        <p:nvSpPr>
          <p:cNvPr id="3" name="Content Placeholder 2"/>
          <p:cNvSpPr>
            <a:spLocks noGrp="1"/>
          </p:cNvSpPr>
          <p:nvPr>
            <p:ph sz="quarter" idx="4294967295"/>
          </p:nvPr>
        </p:nvSpPr>
        <p:spPr>
          <a:xfrm>
            <a:off x="381000" y="1295400"/>
            <a:ext cx="8504238" cy="5410200"/>
          </a:xfrm>
        </p:spPr>
        <p:txBody>
          <a:bodyPr>
            <a:normAutofit fontScale="77500" lnSpcReduction="20000"/>
          </a:bodyPr>
          <a:lstStyle/>
          <a:p>
            <a:r>
              <a:rPr lang="en-US" dirty="0" smtClean="0"/>
              <a:t>Re:22:2</a:t>
            </a:r>
            <a:r>
              <a:rPr lang="en-US" dirty="0"/>
              <a:t>: In the midst of the street of it, and on either side of the river, was there the tree of life, which bare twelve manner of fruits, and yielded her fruit every month: and the leaves of the tree were for the healing of the nations.</a:t>
            </a:r>
          </a:p>
          <a:p>
            <a:r>
              <a:rPr lang="en-US" dirty="0"/>
              <a:t>Re:22:3: And there shall be no more curse: but the throne of God and of the Lamb shall be in it; and his servants shall serve him:</a:t>
            </a:r>
          </a:p>
          <a:p>
            <a:r>
              <a:rPr lang="en-US" dirty="0"/>
              <a:t>Re:22:4: And they shall see his face; and his name shall be in their foreheads.</a:t>
            </a:r>
          </a:p>
          <a:p>
            <a:r>
              <a:rPr lang="en-US" dirty="0"/>
              <a:t>Re:22:5: And there shall be no night there; and they need no candle, neither light of the sun; for the Lord God giveth them light: and they shall reign for ever and ever</a:t>
            </a:r>
            <a:r>
              <a:rPr lang="en-US" dirty="0" smtClean="0"/>
              <a:t>.</a:t>
            </a:r>
            <a:endParaRPr lang="en-US" dirty="0"/>
          </a:p>
          <a:p>
            <a:r>
              <a:rPr lang="en-US" dirty="0"/>
              <a:t>Re:22:12: And, behold, I come quickly; and my reward is with me, to give every man according as his work shall be.</a:t>
            </a:r>
          </a:p>
          <a:p>
            <a:r>
              <a:rPr lang="en-US" dirty="0"/>
              <a:t>Re:22:13: I am Alpha and Omega, the beginning and the end, the first and the last.</a:t>
            </a:r>
          </a:p>
          <a:p>
            <a:r>
              <a:rPr lang="en-US" dirty="0"/>
              <a:t>Re:22:14: Blessed are they that do his commandments, that they may have right to the tree of life, and may enter in through the gates into the city.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258651"/>
            <a:ext cx="1066800" cy="1036749"/>
          </a:xfrm>
          <a:prstGeom prst="rect">
            <a:avLst/>
          </a:prstGeom>
        </p:spPr>
      </p:pic>
    </p:spTree>
    <p:extLst>
      <p:ext uri="{BB962C8B-B14F-4D97-AF65-F5344CB8AC3E}">
        <p14:creationId xmlns:p14="http://schemas.microsoft.com/office/powerpoint/2010/main" val="1503585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733801"/>
            <a:ext cx="3352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8" name="Text Box 2"/>
          <p:cNvSpPr txBox="1">
            <a:spLocks noChangeArrowheads="1"/>
          </p:cNvSpPr>
          <p:nvPr/>
        </p:nvSpPr>
        <p:spPr bwMode="auto">
          <a:xfrm>
            <a:off x="4419600" y="3505200"/>
            <a:ext cx="4572000" cy="2437527"/>
          </a:xfrm>
          <a:prstGeom prst="rect">
            <a:avLst/>
          </a:prstGeom>
          <a:noFill/>
          <a:ln w="9525">
            <a:noFill/>
            <a:miter lim="800000"/>
            <a:headEnd/>
            <a:tailEnd/>
          </a:ln>
          <a:effectLst/>
        </p:spPr>
        <p:txBody>
          <a:bodyPr lIns="0" tIns="0" rIns="0" bIns="0">
            <a:spAutoFit/>
          </a:bodyPr>
          <a:lstStyle/>
          <a:p>
            <a:pPr marL="304800" indent="-304800" hangingPunct="0">
              <a:lnSpc>
                <a:spcPct val="99000"/>
              </a:lnSpc>
              <a:buClr>
                <a:srgbClr val="000000"/>
              </a:buClr>
              <a:buSzPct val="45000"/>
              <a:buFont typeface="HER Medica" pitchFamily="34" charset="0"/>
              <a:buNone/>
              <a:tabLst>
                <a:tab pos="723900" algn="l"/>
                <a:tab pos="1447800" algn="l"/>
                <a:tab pos="2171700" algn="l"/>
                <a:tab pos="2895600" algn="l"/>
                <a:tab pos="3619500" algn="l"/>
                <a:tab pos="4343400" algn="l"/>
              </a:tabLst>
              <a:defRPr/>
            </a:pPr>
            <a:r>
              <a:rPr lang="en-GB" sz="3200" b="1" dirty="0">
                <a:ln w="19050">
                  <a:solidFill>
                    <a:prstClr val="black"/>
                  </a:solidFill>
                </a:ln>
                <a:solidFill>
                  <a:srgbClr val="FFC000"/>
                </a:solidFill>
                <a:effectLst>
                  <a:outerShdw blurRad="88900" dist="45790" dir="2021419" rotWithShape="0">
                    <a:scrgbClr r="0" g="0" b="0">
                      <a:alpha val="90000"/>
                    </a:scrgbClr>
                  </a:outerShdw>
                </a:effectLst>
                <a:latin typeface="HER Medica" pitchFamily="34" charset="0"/>
                <a:ea typeface="HER Medica" pitchFamily="34" charset="0"/>
                <a:cs typeface="HER Medica" pitchFamily="34" charset="0"/>
                <a:sym typeface="HER Medica"/>
              </a:rPr>
              <a:t>“</a:t>
            </a:r>
            <a:r>
              <a:rPr lang="en-GB"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ER Medica" pitchFamily="34" charset="0"/>
                <a:ea typeface="HER Medica" pitchFamily="34" charset="0"/>
                <a:cs typeface="HER Medica" pitchFamily="34" charset="0"/>
                <a:sym typeface="HER Medica"/>
              </a:rPr>
              <a:t>A good man, out of the good treasure </a:t>
            </a:r>
            <a:br>
              <a:rPr lang="en-GB"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ER Medica" pitchFamily="34" charset="0"/>
                <a:ea typeface="HER Medica" pitchFamily="34" charset="0"/>
                <a:cs typeface="HER Medica" pitchFamily="34" charset="0"/>
                <a:sym typeface="HER Medica"/>
              </a:rPr>
            </a:br>
            <a:r>
              <a:rPr lang="en-GB"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ER Medica" pitchFamily="34" charset="0"/>
                <a:ea typeface="HER Medica" pitchFamily="34" charset="0"/>
                <a:cs typeface="HER Medica" pitchFamily="34" charset="0"/>
                <a:sym typeface="HER Medica"/>
              </a:rPr>
              <a:t>of his heart, brings forth good things...”</a:t>
            </a:r>
            <a:br>
              <a:rPr lang="en-GB"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ER Medica" pitchFamily="34" charset="0"/>
                <a:ea typeface="HER Medica" pitchFamily="34" charset="0"/>
                <a:cs typeface="HER Medica" pitchFamily="34" charset="0"/>
                <a:sym typeface="HER Medica"/>
              </a:rPr>
            </a:br>
            <a:r>
              <a:rPr lang="en-GB"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ER Medica" pitchFamily="34" charset="0"/>
                <a:ea typeface="HER Medica" pitchFamily="34" charset="0"/>
                <a:cs typeface="HER Medica" pitchFamily="34" charset="0"/>
                <a:sym typeface="HER Medica"/>
              </a:rPr>
              <a:t>Matthew 12:35</a:t>
            </a:r>
          </a:p>
        </p:txBody>
      </p:sp>
      <p:sp>
        <p:nvSpPr>
          <p:cNvPr id="242692" name="Rectangle 4"/>
          <p:cNvSpPr>
            <a:spLocks noGrp="1" noChangeArrowheads="1"/>
          </p:cNvSpPr>
          <p:nvPr>
            <p:ph type="body" idx="4294967295"/>
          </p:nvPr>
        </p:nvSpPr>
        <p:spPr>
          <a:xfrm>
            <a:off x="0" y="1295400"/>
            <a:ext cx="8458200" cy="2305050"/>
          </a:xfrm>
        </p:spPr>
        <p:txBody>
          <a:bodyPr/>
          <a:lstStyle/>
          <a:p>
            <a:pPr>
              <a:defRPr/>
            </a:pPr>
            <a:r>
              <a:rPr lang="en-GB" altLang="en-US" sz="2600" dirty="0" smtClean="0">
                <a:effectLst>
                  <a:outerShdw blurRad="38100" dist="38100" dir="2700000" algn="tl">
                    <a:srgbClr val="C0C0C0"/>
                  </a:outerShdw>
                </a:effectLst>
              </a:rPr>
              <a:t>Regardless of any mistakes we may have made in the past, our Heavenly Father desires to help us have that special kind of heart so that our lives will bring forth good things and will allow us to enjoy a lifelong wonderful relationship with each other. </a:t>
            </a:r>
            <a:endParaRPr lang="en-US" altLang="en-US" sz="2600" dirty="0" smtClean="0">
              <a:effectLst>
                <a:outerShdw blurRad="38100" dist="38100" dir="2700000" algn="tl">
                  <a:srgbClr val="C0C0C0"/>
                </a:outerShdw>
              </a:effectLst>
            </a:endParaRPr>
          </a:p>
        </p:txBody>
      </p:sp>
      <p:sp>
        <p:nvSpPr>
          <p:cNvPr id="98309" name="Rectangle 2"/>
          <p:cNvSpPr>
            <a:spLocks noChangeArrowheads="1"/>
          </p:cNvSpPr>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itchFamily="2" charset="2"/>
              <a:buChar char="n"/>
              <a:defRPr sz="3000">
                <a:solidFill>
                  <a:schemeClr val="tx1"/>
                </a:solidFill>
                <a:latin typeface="Arial" pitchFamily="34" charset="0"/>
                <a:cs typeface="Arial" pitchFamily="34" charset="0"/>
              </a:defRPr>
            </a:lvl1pPr>
            <a:lvl2pPr marL="669925" indent="-325438" eaLnBrk="0" hangingPunct="0">
              <a:spcBef>
                <a:spcPct val="20000"/>
              </a:spcBef>
              <a:buClr>
                <a:schemeClr val="accent2"/>
              </a:buClr>
              <a:buSzPct val="60000"/>
              <a:buFont typeface="Wingdings" pitchFamily="2" charset="2"/>
              <a:buChar char="q"/>
              <a:defRPr sz="2600">
                <a:solidFill>
                  <a:schemeClr val="tx1"/>
                </a:solidFill>
                <a:latin typeface="Arial" pitchFamily="34" charset="0"/>
                <a:cs typeface="Arial" pitchFamily="34" charset="0"/>
              </a:defRPr>
            </a:lvl2pPr>
            <a:lvl3pPr marL="1022350" indent="-350838" eaLnBrk="0" hangingPunct="0">
              <a:spcBef>
                <a:spcPct val="20000"/>
              </a:spcBef>
              <a:buClr>
                <a:schemeClr val="accent1"/>
              </a:buClr>
              <a:buSzPct val="65000"/>
              <a:buFont typeface="Wingdings" pitchFamily="2" charset="2"/>
              <a:buChar char="n"/>
              <a:defRPr sz="2200">
                <a:solidFill>
                  <a:schemeClr val="tx1"/>
                </a:solidFill>
                <a:latin typeface="Arial" pitchFamily="34" charset="0"/>
                <a:cs typeface="Arial" pitchFamily="34" charset="0"/>
              </a:defRPr>
            </a:lvl3pPr>
            <a:lvl4pPr marL="1339850" indent="-315913" eaLnBrk="0" hangingPunct="0">
              <a:spcBef>
                <a:spcPct val="20000"/>
              </a:spcBef>
              <a:buClr>
                <a:schemeClr val="accent2"/>
              </a:buClr>
              <a:buSzPct val="70000"/>
              <a:buFont typeface="Wingdings" pitchFamily="2" charset="2"/>
              <a:buChar char="q"/>
              <a:defRPr sz="2000">
                <a:solidFill>
                  <a:schemeClr val="tx1"/>
                </a:solidFill>
                <a:latin typeface="Arial" pitchFamily="34" charset="0"/>
                <a:cs typeface="Arial" pitchFamily="34" charset="0"/>
              </a:defRPr>
            </a:lvl4pPr>
            <a:lvl5pPr marL="1681163" indent="-339725" eaLnBrk="0" hangingPunct="0">
              <a:spcBef>
                <a:spcPct val="20000"/>
              </a:spcBef>
              <a:buClr>
                <a:schemeClr val="accent1"/>
              </a:buClr>
              <a:buSzPct val="75000"/>
              <a:buFont typeface="Wingdings" pitchFamily="2" charset="2"/>
              <a:buChar char="§"/>
              <a:defRPr sz="2000">
                <a:solidFill>
                  <a:schemeClr val="tx1"/>
                </a:solidFill>
                <a:latin typeface="Arial" pitchFamily="34" charset="0"/>
                <a:cs typeface="Arial" pitchFamily="34" charset="0"/>
              </a:defRPr>
            </a:lvl5pPr>
            <a:lvl6pPr marL="2138363" indent="-339725"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6pPr>
            <a:lvl7pPr marL="2595563" indent="-339725"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7pPr>
            <a:lvl8pPr marL="3052763" indent="-339725"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8pPr>
            <a:lvl9pPr marL="3509963" indent="-339725"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US" altLang="en-US" sz="4200" dirty="0">
                <a:solidFill>
                  <a:schemeClr val="tx2"/>
                </a:solidFill>
                <a:latin typeface="+mj-lt"/>
              </a:rPr>
              <a:t>TRUST IN GOD</a:t>
            </a:r>
          </a:p>
        </p:txBody>
      </p:sp>
    </p:spTree>
    <p:extLst>
      <p:ext uri="{BB962C8B-B14F-4D97-AF65-F5344CB8AC3E}">
        <p14:creationId xmlns:p14="http://schemas.microsoft.com/office/powerpoint/2010/main" val="1400406988"/>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386</TotalTime>
  <Words>1275</Words>
  <Application>Microsoft Office PowerPoint</Application>
  <PresentationFormat>On-screen Show (4:3)</PresentationFormat>
  <Paragraphs>127</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GOD’S LAWS OF HEALTH</vt:lpstr>
      <vt:lpstr>TRUST IN GOD</vt:lpstr>
      <vt:lpstr>TRUST IN GOD</vt:lpstr>
      <vt:lpstr>TRUST IN GOD</vt:lpstr>
      <vt:lpstr>TRUST IN GOD</vt:lpstr>
      <vt:lpstr>TRUST IN GOD</vt:lpstr>
      <vt:lpstr>TRUST IN GOD</vt:lpstr>
      <vt:lpstr>TRUST IN GOD</vt:lpstr>
      <vt:lpstr>PowerPoint Presentation</vt:lpstr>
      <vt:lpstr>“He gives power to the weak, and to those who have no might he increases strength.” Isaiah 40:29 </vt:lpstr>
      <vt:lpstr>HEALTH SONG</vt:lpstr>
      <vt:lpstr>HEALTH SONG (refrain)</vt:lpstr>
      <vt:lpstr>HEALTH SONG</vt:lpstr>
      <vt:lpstr>HEALTH SONG (refrain)</vt:lpstr>
      <vt:lpstr>HEALTH SONG</vt:lpstr>
      <vt:lpstr>HEALTH SONG (refrain)</vt:lpstr>
      <vt:lpstr>HEALTH SONG</vt:lpstr>
      <vt:lpstr>HEALTH SONG (refrain)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LAWS OF HEALTH</dc:title>
  <dc:creator>Pritypearlie</dc:creator>
  <cp:lastModifiedBy>pritypearlie</cp:lastModifiedBy>
  <cp:revision>7</cp:revision>
  <dcterms:created xsi:type="dcterms:W3CDTF">2015-12-06T12:40:40Z</dcterms:created>
  <dcterms:modified xsi:type="dcterms:W3CDTF">2018-06-06T22:32:37Z</dcterms:modified>
</cp:coreProperties>
</file>