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handoutMasterIdLst>
    <p:handoutMasterId r:id="rId37"/>
  </p:handoutMasterIdLst>
  <p:sldIdLst>
    <p:sldId id="257" r:id="rId2"/>
    <p:sldId id="259" r:id="rId3"/>
    <p:sldId id="271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85" r:id="rId16"/>
    <p:sldId id="286" r:id="rId17"/>
    <p:sldId id="287" r:id="rId18"/>
    <p:sldId id="288" r:id="rId19"/>
    <p:sldId id="291" r:id="rId20"/>
    <p:sldId id="293" r:id="rId21"/>
    <p:sldId id="294" r:id="rId22"/>
    <p:sldId id="295" r:id="rId23"/>
    <p:sldId id="298" r:id="rId24"/>
    <p:sldId id="300" r:id="rId25"/>
    <p:sldId id="296" r:id="rId26"/>
    <p:sldId id="262" r:id="rId27"/>
    <p:sldId id="263" r:id="rId28"/>
    <p:sldId id="264" r:id="rId29"/>
    <p:sldId id="265" r:id="rId30"/>
    <p:sldId id="301" r:id="rId31"/>
    <p:sldId id="302" r:id="rId32"/>
    <p:sldId id="267" r:id="rId33"/>
    <p:sldId id="268" r:id="rId34"/>
    <p:sldId id="269" r:id="rId35"/>
  </p:sldIdLst>
  <p:sldSz cx="9144000" cy="6858000" type="screen4x3"/>
  <p:notesSz cx="7077075" cy="90281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71204" autoAdjust="0"/>
  </p:normalViewPr>
  <p:slideViewPr>
    <p:cSldViewPr>
      <p:cViewPr>
        <p:scale>
          <a:sx n="60" d="100"/>
          <a:sy n="60" d="100"/>
        </p:scale>
        <p:origin x="-600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11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image" Target="../media/image2.jpg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image" Target="../media/image2.jpg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0C7BA0A-D541-45D5-8A27-297ED1F974B5}" type="doc">
      <dgm:prSet loTypeId="urn:microsoft.com/office/officeart/2005/8/layout/hList7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31B4701-2C68-47EE-A474-8FACC627BC5F}">
      <dgm:prSet custT="1"/>
      <dgm:spPr/>
      <dgm:t>
        <a:bodyPr vert="vert270"/>
        <a:lstStyle/>
        <a:p>
          <a:pPr rtl="0"/>
          <a:r>
            <a:rPr lang="en-US" sz="2400" dirty="0" smtClean="0">
              <a:latin typeface="+mj-lt"/>
            </a:rPr>
            <a:t>NUTRITION</a:t>
          </a:r>
          <a:endParaRPr lang="en-US" sz="1100" dirty="0">
            <a:latin typeface="+mj-lt"/>
          </a:endParaRPr>
        </a:p>
      </dgm:t>
    </dgm:pt>
    <dgm:pt modelId="{D9F59FE0-91B9-49BD-A9F2-DFF525FEA7D4}" type="parTrans" cxnId="{ACF5D39D-D55B-449D-A307-9A64EFBFB164}">
      <dgm:prSet/>
      <dgm:spPr/>
      <dgm:t>
        <a:bodyPr/>
        <a:lstStyle/>
        <a:p>
          <a:endParaRPr lang="en-US"/>
        </a:p>
      </dgm:t>
    </dgm:pt>
    <dgm:pt modelId="{149D1E82-4BA7-4D68-9E49-96381569EFB2}" type="sibTrans" cxnId="{ACF5D39D-D55B-449D-A307-9A64EFBFB164}">
      <dgm:prSet/>
      <dgm:spPr/>
      <dgm:t>
        <a:bodyPr/>
        <a:lstStyle/>
        <a:p>
          <a:endParaRPr lang="en-US"/>
        </a:p>
      </dgm:t>
    </dgm:pt>
    <dgm:pt modelId="{DC0F85D4-1EE4-4034-836D-5FF0CDD994FE}">
      <dgm:prSet custT="1"/>
      <dgm:spPr/>
      <dgm:t>
        <a:bodyPr vert="vert270"/>
        <a:lstStyle/>
        <a:p>
          <a:pPr rtl="0"/>
          <a:r>
            <a:rPr lang="en-US" sz="2800" dirty="0" smtClean="0">
              <a:latin typeface="+mj-lt"/>
            </a:rPr>
            <a:t>EXERCISE</a:t>
          </a:r>
          <a:endParaRPr lang="en-US" sz="2800" dirty="0">
            <a:latin typeface="+mj-lt"/>
          </a:endParaRPr>
        </a:p>
      </dgm:t>
    </dgm:pt>
    <dgm:pt modelId="{CDD7D9CE-F7E3-4490-91AE-BA5B75FFBC56}" type="parTrans" cxnId="{E67B5409-1111-417F-A791-3C88645BC4EB}">
      <dgm:prSet/>
      <dgm:spPr/>
      <dgm:t>
        <a:bodyPr/>
        <a:lstStyle/>
        <a:p>
          <a:endParaRPr lang="en-US"/>
        </a:p>
      </dgm:t>
    </dgm:pt>
    <dgm:pt modelId="{AADA8D37-C163-4253-A814-60236D2624A8}" type="sibTrans" cxnId="{E67B5409-1111-417F-A791-3C88645BC4EB}">
      <dgm:prSet/>
      <dgm:spPr/>
      <dgm:t>
        <a:bodyPr/>
        <a:lstStyle/>
        <a:p>
          <a:endParaRPr lang="en-US"/>
        </a:p>
      </dgm:t>
    </dgm:pt>
    <dgm:pt modelId="{55422A53-4E34-4EFF-AED1-87E096D238D1}">
      <dgm:prSet custT="1"/>
      <dgm:spPr/>
      <dgm:t>
        <a:bodyPr vert="vert270"/>
        <a:lstStyle/>
        <a:p>
          <a:pPr rtl="0"/>
          <a:r>
            <a:rPr lang="en-US" sz="2800" dirty="0" smtClean="0">
              <a:latin typeface="+mj-lt"/>
            </a:rPr>
            <a:t>WATER</a:t>
          </a:r>
          <a:endParaRPr lang="en-US" sz="2800" dirty="0">
            <a:latin typeface="+mj-lt"/>
          </a:endParaRPr>
        </a:p>
      </dgm:t>
    </dgm:pt>
    <dgm:pt modelId="{6A4E5A90-8738-4108-8E4A-F0CCBAD9E5D3}" type="parTrans" cxnId="{41BBE3D4-02B8-47EF-8289-4028589206CD}">
      <dgm:prSet/>
      <dgm:spPr/>
      <dgm:t>
        <a:bodyPr/>
        <a:lstStyle/>
        <a:p>
          <a:endParaRPr lang="en-US"/>
        </a:p>
      </dgm:t>
    </dgm:pt>
    <dgm:pt modelId="{1EBE0957-849A-4D17-8CB1-0D3BB02D3D1D}" type="sibTrans" cxnId="{41BBE3D4-02B8-47EF-8289-4028589206CD}">
      <dgm:prSet/>
      <dgm:spPr/>
      <dgm:t>
        <a:bodyPr/>
        <a:lstStyle/>
        <a:p>
          <a:endParaRPr lang="en-US"/>
        </a:p>
      </dgm:t>
    </dgm:pt>
    <dgm:pt modelId="{CD2C3B26-2C72-4A0C-B383-BC64E464067E}">
      <dgm:prSet custT="1"/>
      <dgm:spPr/>
      <dgm:t>
        <a:bodyPr vert="vert270"/>
        <a:lstStyle/>
        <a:p>
          <a:pPr rtl="0"/>
          <a:r>
            <a:rPr lang="en-US" sz="2800" dirty="0" smtClean="0">
              <a:latin typeface="+mj-lt"/>
            </a:rPr>
            <a:t>SUNLIGHT</a:t>
          </a:r>
          <a:endParaRPr lang="en-US" sz="2800" dirty="0">
            <a:latin typeface="+mj-lt"/>
          </a:endParaRPr>
        </a:p>
      </dgm:t>
    </dgm:pt>
    <dgm:pt modelId="{DC219D42-CBF1-486E-B846-33F74FCC1847}" type="parTrans" cxnId="{0A7B5928-C319-49CD-878F-9DA0551DA171}">
      <dgm:prSet/>
      <dgm:spPr/>
      <dgm:t>
        <a:bodyPr/>
        <a:lstStyle/>
        <a:p>
          <a:endParaRPr lang="en-US"/>
        </a:p>
      </dgm:t>
    </dgm:pt>
    <dgm:pt modelId="{4A5EE776-122B-4043-9C2B-AFF817039164}" type="sibTrans" cxnId="{0A7B5928-C319-49CD-878F-9DA0551DA171}">
      <dgm:prSet/>
      <dgm:spPr/>
      <dgm:t>
        <a:bodyPr/>
        <a:lstStyle/>
        <a:p>
          <a:endParaRPr lang="en-US"/>
        </a:p>
      </dgm:t>
    </dgm:pt>
    <dgm:pt modelId="{BA4D1FAA-5C1A-49DB-97E0-7D90534CB508}">
      <dgm:prSet custT="1"/>
      <dgm:spPr/>
      <dgm:t>
        <a:bodyPr vert="vert270"/>
        <a:lstStyle/>
        <a:p>
          <a:pPr rtl="0"/>
          <a:r>
            <a:rPr lang="en-US" sz="2000" dirty="0" smtClean="0">
              <a:latin typeface="+mj-lt"/>
            </a:rPr>
            <a:t>TEMPERANCE</a:t>
          </a:r>
          <a:endParaRPr lang="en-US" sz="2000" dirty="0">
            <a:latin typeface="+mj-lt"/>
          </a:endParaRPr>
        </a:p>
      </dgm:t>
    </dgm:pt>
    <dgm:pt modelId="{E7DABF78-B165-44F0-8C21-618D1D82B75B}" type="parTrans" cxnId="{D40542B8-1119-47AE-B0E5-52E80F626119}">
      <dgm:prSet/>
      <dgm:spPr/>
      <dgm:t>
        <a:bodyPr/>
        <a:lstStyle/>
        <a:p>
          <a:endParaRPr lang="en-US"/>
        </a:p>
      </dgm:t>
    </dgm:pt>
    <dgm:pt modelId="{D40B2B0B-D5DD-48A6-AD92-36BD18682F74}" type="sibTrans" cxnId="{D40542B8-1119-47AE-B0E5-52E80F626119}">
      <dgm:prSet/>
      <dgm:spPr/>
      <dgm:t>
        <a:bodyPr/>
        <a:lstStyle/>
        <a:p>
          <a:endParaRPr lang="en-US"/>
        </a:p>
      </dgm:t>
    </dgm:pt>
    <dgm:pt modelId="{62787780-1A7C-4D29-9D73-CFF262397D93}">
      <dgm:prSet custT="1"/>
      <dgm:spPr/>
      <dgm:t>
        <a:bodyPr vert="vert270"/>
        <a:lstStyle/>
        <a:p>
          <a:pPr rtl="0"/>
          <a:r>
            <a:rPr lang="en-US" sz="2800" dirty="0" smtClean="0">
              <a:latin typeface="+mj-lt"/>
            </a:rPr>
            <a:t>AIR</a:t>
          </a:r>
          <a:endParaRPr lang="en-US" sz="2800" dirty="0">
            <a:latin typeface="+mj-lt"/>
          </a:endParaRPr>
        </a:p>
      </dgm:t>
    </dgm:pt>
    <dgm:pt modelId="{F9F69039-F64C-4380-A844-1552A9F01242}" type="parTrans" cxnId="{AC2985E6-E687-412D-AB2A-793814E39EF9}">
      <dgm:prSet/>
      <dgm:spPr/>
      <dgm:t>
        <a:bodyPr/>
        <a:lstStyle/>
        <a:p>
          <a:endParaRPr lang="en-US"/>
        </a:p>
      </dgm:t>
    </dgm:pt>
    <dgm:pt modelId="{6623C73F-5B16-437B-ACF6-6F510668F3F8}" type="sibTrans" cxnId="{AC2985E6-E687-412D-AB2A-793814E39EF9}">
      <dgm:prSet/>
      <dgm:spPr/>
      <dgm:t>
        <a:bodyPr/>
        <a:lstStyle/>
        <a:p>
          <a:endParaRPr lang="en-US"/>
        </a:p>
      </dgm:t>
    </dgm:pt>
    <dgm:pt modelId="{C4C386EF-FB19-4C46-8F06-A73D11CACFBF}">
      <dgm:prSet custT="1"/>
      <dgm:spPr/>
      <dgm:t>
        <a:bodyPr vert="vert270"/>
        <a:lstStyle/>
        <a:p>
          <a:pPr rtl="0"/>
          <a:r>
            <a:rPr lang="en-US" sz="2800" dirty="0" smtClean="0">
              <a:latin typeface="+mj-lt"/>
            </a:rPr>
            <a:t>REST</a:t>
          </a:r>
          <a:endParaRPr lang="en-US" sz="2800" dirty="0">
            <a:latin typeface="+mj-lt"/>
          </a:endParaRPr>
        </a:p>
      </dgm:t>
    </dgm:pt>
    <dgm:pt modelId="{D40CABB0-0C48-4F1D-9AE2-AE0B702D8049}" type="parTrans" cxnId="{AB6D08AC-8B45-42A1-8740-93CEA24CE60C}">
      <dgm:prSet/>
      <dgm:spPr/>
      <dgm:t>
        <a:bodyPr/>
        <a:lstStyle/>
        <a:p>
          <a:endParaRPr lang="en-US"/>
        </a:p>
      </dgm:t>
    </dgm:pt>
    <dgm:pt modelId="{C81E1A57-C2F0-4F87-B983-14BD3855366B}" type="sibTrans" cxnId="{AB6D08AC-8B45-42A1-8740-93CEA24CE60C}">
      <dgm:prSet/>
      <dgm:spPr/>
      <dgm:t>
        <a:bodyPr/>
        <a:lstStyle/>
        <a:p>
          <a:endParaRPr lang="en-US"/>
        </a:p>
      </dgm:t>
    </dgm:pt>
    <dgm:pt modelId="{87D31E82-29B4-4A9E-A909-B1390308D7A2}">
      <dgm:prSet custT="1"/>
      <dgm:spPr/>
      <dgm:t>
        <a:bodyPr vert="vert270"/>
        <a:lstStyle/>
        <a:p>
          <a:pPr rtl="0"/>
          <a:r>
            <a:rPr lang="en-US" sz="2800" dirty="0" smtClean="0">
              <a:latin typeface="+mj-lt"/>
            </a:rPr>
            <a:t>TRUST</a:t>
          </a:r>
          <a:r>
            <a:rPr lang="en-US" sz="1500" dirty="0" smtClean="0">
              <a:latin typeface="+mj-lt"/>
            </a:rPr>
            <a:t> </a:t>
          </a:r>
          <a:r>
            <a:rPr lang="en-US" sz="2800" dirty="0" smtClean="0">
              <a:latin typeface="+mj-lt"/>
            </a:rPr>
            <a:t>IN GOD</a:t>
          </a:r>
          <a:endParaRPr lang="en-US" sz="2800" dirty="0">
            <a:latin typeface="+mj-lt"/>
          </a:endParaRPr>
        </a:p>
      </dgm:t>
    </dgm:pt>
    <dgm:pt modelId="{1DF3D748-D2DB-4E70-8DE2-B80866E47C4D}" type="parTrans" cxnId="{D131C3A5-A2B9-4217-B380-6B864662E79E}">
      <dgm:prSet/>
      <dgm:spPr/>
      <dgm:t>
        <a:bodyPr/>
        <a:lstStyle/>
        <a:p>
          <a:endParaRPr lang="en-US"/>
        </a:p>
      </dgm:t>
    </dgm:pt>
    <dgm:pt modelId="{7AC999B1-388A-4F6B-A66B-8F21D39756B9}" type="sibTrans" cxnId="{D131C3A5-A2B9-4217-B380-6B864662E79E}">
      <dgm:prSet/>
      <dgm:spPr/>
      <dgm:t>
        <a:bodyPr/>
        <a:lstStyle/>
        <a:p>
          <a:endParaRPr lang="en-US"/>
        </a:p>
      </dgm:t>
    </dgm:pt>
    <dgm:pt modelId="{9C7BA040-6DD8-4AE6-9879-AB054A4578DF}" type="pres">
      <dgm:prSet presAssocID="{E0C7BA0A-D541-45D5-8A27-297ED1F974B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A2666C5-7EBB-4A2C-9A64-6036CF4191D6}" type="pres">
      <dgm:prSet presAssocID="{E0C7BA0A-D541-45D5-8A27-297ED1F974B5}" presName="fgShape" presStyleLbl="fgShp" presStyleIdx="0" presStyleCnt="1"/>
      <dgm:spPr/>
    </dgm:pt>
    <dgm:pt modelId="{30F483A3-4AB1-43B2-B4E0-BA4964045EF8}" type="pres">
      <dgm:prSet presAssocID="{E0C7BA0A-D541-45D5-8A27-297ED1F974B5}" presName="linComp" presStyleCnt="0"/>
      <dgm:spPr/>
    </dgm:pt>
    <dgm:pt modelId="{E087F2CC-E44E-4D20-814C-B1D72C78E89F}" type="pres">
      <dgm:prSet presAssocID="{F31B4701-2C68-47EE-A474-8FACC627BC5F}" presName="compNode" presStyleCnt="0"/>
      <dgm:spPr/>
    </dgm:pt>
    <dgm:pt modelId="{F4F27A6E-5B76-4123-8BDA-FB8C5DC9965A}" type="pres">
      <dgm:prSet presAssocID="{F31B4701-2C68-47EE-A474-8FACC627BC5F}" presName="bkgdShape" presStyleLbl="node1" presStyleIdx="0" presStyleCnt="8"/>
      <dgm:spPr/>
      <dgm:t>
        <a:bodyPr/>
        <a:lstStyle/>
        <a:p>
          <a:endParaRPr lang="en-US"/>
        </a:p>
      </dgm:t>
    </dgm:pt>
    <dgm:pt modelId="{EB1DF99C-A085-42DC-9C03-BE537DE8AC20}" type="pres">
      <dgm:prSet presAssocID="{F31B4701-2C68-47EE-A474-8FACC627BC5F}" presName="nodeTx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66576E-9018-45CD-ADC9-85D09CC29DFF}" type="pres">
      <dgm:prSet presAssocID="{F31B4701-2C68-47EE-A474-8FACC627BC5F}" presName="invisiNode" presStyleLbl="node1" presStyleIdx="0" presStyleCnt="8"/>
      <dgm:spPr/>
    </dgm:pt>
    <dgm:pt modelId="{6E0B06C9-F7A2-4BDD-8E91-D89806DBB325}" type="pres">
      <dgm:prSet presAssocID="{F31B4701-2C68-47EE-A474-8FACC627BC5F}" presName="imagNode" presStyleLbl="fgImgPlace1" presStyleIdx="0" presStyleCnt="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3000" r="-83000"/>
          </a:stretch>
        </a:blipFill>
      </dgm:spPr>
    </dgm:pt>
    <dgm:pt modelId="{EFE3D9D3-4C6C-4395-8C25-1E55DE7BFE88}" type="pres">
      <dgm:prSet presAssocID="{149D1E82-4BA7-4D68-9E49-96381569EFB2}" presName="sibTrans" presStyleLbl="sibTrans2D1" presStyleIdx="0" presStyleCnt="0"/>
      <dgm:spPr/>
      <dgm:t>
        <a:bodyPr/>
        <a:lstStyle/>
        <a:p>
          <a:endParaRPr lang="en-US"/>
        </a:p>
      </dgm:t>
    </dgm:pt>
    <dgm:pt modelId="{5A9185C2-953E-478C-A31A-D5C09C82F5C3}" type="pres">
      <dgm:prSet presAssocID="{DC0F85D4-1EE4-4034-836D-5FF0CDD994FE}" presName="compNode" presStyleCnt="0"/>
      <dgm:spPr/>
    </dgm:pt>
    <dgm:pt modelId="{DC9C41DA-B20E-4A23-9F65-04F91962B49A}" type="pres">
      <dgm:prSet presAssocID="{DC0F85D4-1EE4-4034-836D-5FF0CDD994FE}" presName="bkgdShape" presStyleLbl="node1" presStyleIdx="1" presStyleCnt="8"/>
      <dgm:spPr/>
      <dgm:t>
        <a:bodyPr/>
        <a:lstStyle/>
        <a:p>
          <a:endParaRPr lang="en-US"/>
        </a:p>
      </dgm:t>
    </dgm:pt>
    <dgm:pt modelId="{A1724801-469E-465D-B47E-F80DEDF042BA}" type="pres">
      <dgm:prSet presAssocID="{DC0F85D4-1EE4-4034-836D-5FF0CDD994FE}" presName="nodeTx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388B94-16FF-4403-AD39-9E84D420B948}" type="pres">
      <dgm:prSet presAssocID="{DC0F85D4-1EE4-4034-836D-5FF0CDD994FE}" presName="invisiNode" presStyleLbl="node1" presStyleIdx="1" presStyleCnt="8"/>
      <dgm:spPr/>
    </dgm:pt>
    <dgm:pt modelId="{D361AA64-2AF5-4964-BC8D-83DA045E63C1}" type="pres">
      <dgm:prSet presAssocID="{DC0F85D4-1EE4-4034-836D-5FF0CDD994FE}" presName="imagNode" presStyleLbl="fgImgPlace1" presStyleIdx="1" presStyleCnt="8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2000" r="-72000"/>
          </a:stretch>
        </a:blipFill>
      </dgm:spPr>
    </dgm:pt>
    <dgm:pt modelId="{506D67AD-E751-4740-A141-862BBF6B6E61}" type="pres">
      <dgm:prSet presAssocID="{AADA8D37-C163-4253-A814-60236D2624A8}" presName="sibTrans" presStyleLbl="sibTrans2D1" presStyleIdx="0" presStyleCnt="0"/>
      <dgm:spPr/>
      <dgm:t>
        <a:bodyPr/>
        <a:lstStyle/>
        <a:p>
          <a:endParaRPr lang="en-US"/>
        </a:p>
      </dgm:t>
    </dgm:pt>
    <dgm:pt modelId="{6E3716F6-5FD3-4CED-AAD3-5FD33CD53CB8}" type="pres">
      <dgm:prSet presAssocID="{55422A53-4E34-4EFF-AED1-87E096D238D1}" presName="compNode" presStyleCnt="0"/>
      <dgm:spPr/>
    </dgm:pt>
    <dgm:pt modelId="{9302C4D1-7494-45A8-846A-DEAE7939A11F}" type="pres">
      <dgm:prSet presAssocID="{55422A53-4E34-4EFF-AED1-87E096D238D1}" presName="bkgdShape" presStyleLbl="node1" presStyleIdx="2" presStyleCnt="8"/>
      <dgm:spPr/>
      <dgm:t>
        <a:bodyPr/>
        <a:lstStyle/>
        <a:p>
          <a:endParaRPr lang="en-US"/>
        </a:p>
      </dgm:t>
    </dgm:pt>
    <dgm:pt modelId="{E80486D2-61C2-4A2D-A579-0B3A58BEEA4F}" type="pres">
      <dgm:prSet presAssocID="{55422A53-4E34-4EFF-AED1-87E096D238D1}" presName="nodeTx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F25B63-D3E0-4758-90DD-3367011F6616}" type="pres">
      <dgm:prSet presAssocID="{55422A53-4E34-4EFF-AED1-87E096D238D1}" presName="invisiNode" presStyleLbl="node1" presStyleIdx="2" presStyleCnt="8"/>
      <dgm:spPr/>
    </dgm:pt>
    <dgm:pt modelId="{048C93FF-AA91-424F-B1AE-8E75EBD65E1B}" type="pres">
      <dgm:prSet presAssocID="{55422A53-4E34-4EFF-AED1-87E096D238D1}" presName="imagNode" presStyleLbl="fgImgPlace1" presStyleIdx="2" presStyleCnt="8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7000" r="-67000"/>
          </a:stretch>
        </a:blipFill>
      </dgm:spPr>
    </dgm:pt>
    <dgm:pt modelId="{C6629739-96DA-4AD6-B13F-AA2AF64BAF90}" type="pres">
      <dgm:prSet presAssocID="{1EBE0957-849A-4D17-8CB1-0D3BB02D3D1D}" presName="sibTrans" presStyleLbl="sibTrans2D1" presStyleIdx="0" presStyleCnt="0"/>
      <dgm:spPr/>
      <dgm:t>
        <a:bodyPr/>
        <a:lstStyle/>
        <a:p>
          <a:endParaRPr lang="en-US"/>
        </a:p>
      </dgm:t>
    </dgm:pt>
    <dgm:pt modelId="{9E52C52E-845F-4E27-AB90-7B3E4B10AA30}" type="pres">
      <dgm:prSet presAssocID="{CD2C3B26-2C72-4A0C-B383-BC64E464067E}" presName="compNode" presStyleCnt="0"/>
      <dgm:spPr/>
    </dgm:pt>
    <dgm:pt modelId="{F4A854D9-2591-40CE-954A-4FF204A43CEF}" type="pres">
      <dgm:prSet presAssocID="{CD2C3B26-2C72-4A0C-B383-BC64E464067E}" presName="bkgdShape" presStyleLbl="node1" presStyleIdx="3" presStyleCnt="8"/>
      <dgm:spPr/>
      <dgm:t>
        <a:bodyPr/>
        <a:lstStyle/>
        <a:p>
          <a:endParaRPr lang="en-US"/>
        </a:p>
      </dgm:t>
    </dgm:pt>
    <dgm:pt modelId="{26C74D04-8868-4EAA-ABBA-DE3E75BAF812}" type="pres">
      <dgm:prSet presAssocID="{CD2C3B26-2C72-4A0C-B383-BC64E464067E}" presName="nodeTx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9EA11D-4C25-48A4-9CD1-F6324140A2E2}" type="pres">
      <dgm:prSet presAssocID="{CD2C3B26-2C72-4A0C-B383-BC64E464067E}" presName="invisiNode" presStyleLbl="node1" presStyleIdx="3" presStyleCnt="8"/>
      <dgm:spPr/>
    </dgm:pt>
    <dgm:pt modelId="{7CC52C21-1263-4215-A3E5-95EE3B1C99E3}" type="pres">
      <dgm:prSet presAssocID="{CD2C3B26-2C72-4A0C-B383-BC64E464067E}" presName="imagNode" presStyleLbl="fgImgPlace1" presStyleIdx="3" presStyleCnt="8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</dgm:spPr>
    </dgm:pt>
    <dgm:pt modelId="{956F48DF-BA44-484C-B6E0-96D76B2AD1F2}" type="pres">
      <dgm:prSet presAssocID="{4A5EE776-122B-4043-9C2B-AFF817039164}" presName="sibTrans" presStyleLbl="sibTrans2D1" presStyleIdx="0" presStyleCnt="0"/>
      <dgm:spPr/>
      <dgm:t>
        <a:bodyPr/>
        <a:lstStyle/>
        <a:p>
          <a:endParaRPr lang="en-US"/>
        </a:p>
      </dgm:t>
    </dgm:pt>
    <dgm:pt modelId="{9E61A149-2EC9-4C09-B644-497B3F0D2B41}" type="pres">
      <dgm:prSet presAssocID="{BA4D1FAA-5C1A-49DB-97E0-7D90534CB508}" presName="compNode" presStyleCnt="0"/>
      <dgm:spPr/>
    </dgm:pt>
    <dgm:pt modelId="{1ED4EC96-D390-4A7F-A171-D5934D7C2AD2}" type="pres">
      <dgm:prSet presAssocID="{BA4D1FAA-5C1A-49DB-97E0-7D90534CB508}" presName="bkgdShape" presStyleLbl="node1" presStyleIdx="4" presStyleCnt="8"/>
      <dgm:spPr/>
      <dgm:t>
        <a:bodyPr/>
        <a:lstStyle/>
        <a:p>
          <a:endParaRPr lang="en-US"/>
        </a:p>
      </dgm:t>
    </dgm:pt>
    <dgm:pt modelId="{00927A85-5783-4B2E-B3AB-9F98775D3DC9}" type="pres">
      <dgm:prSet presAssocID="{BA4D1FAA-5C1A-49DB-97E0-7D90534CB508}" presName="nodeTx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9280BE-68EE-4D58-9BE0-E79D0030A0C4}" type="pres">
      <dgm:prSet presAssocID="{BA4D1FAA-5C1A-49DB-97E0-7D90534CB508}" presName="invisiNode" presStyleLbl="node1" presStyleIdx="4" presStyleCnt="8"/>
      <dgm:spPr/>
    </dgm:pt>
    <dgm:pt modelId="{E73816A5-3B71-4ED8-B152-C6FCDF7434A7}" type="pres">
      <dgm:prSet presAssocID="{BA4D1FAA-5C1A-49DB-97E0-7D90534CB508}" presName="imagNode" presStyleLbl="fgImgPlace1" presStyleIdx="4" presStyleCnt="8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</dgm:spPr>
    </dgm:pt>
    <dgm:pt modelId="{C056456F-CE26-4926-962D-1815261150B5}" type="pres">
      <dgm:prSet presAssocID="{D40B2B0B-D5DD-48A6-AD92-36BD18682F74}" presName="sibTrans" presStyleLbl="sibTrans2D1" presStyleIdx="0" presStyleCnt="0"/>
      <dgm:spPr/>
      <dgm:t>
        <a:bodyPr/>
        <a:lstStyle/>
        <a:p>
          <a:endParaRPr lang="en-US"/>
        </a:p>
      </dgm:t>
    </dgm:pt>
    <dgm:pt modelId="{D34700B4-C755-4C0C-B86C-2E5820FC1601}" type="pres">
      <dgm:prSet presAssocID="{62787780-1A7C-4D29-9D73-CFF262397D93}" presName="compNode" presStyleCnt="0"/>
      <dgm:spPr/>
    </dgm:pt>
    <dgm:pt modelId="{E8C0BE27-1061-4591-AD2D-054011138F2C}" type="pres">
      <dgm:prSet presAssocID="{62787780-1A7C-4D29-9D73-CFF262397D93}" presName="bkgdShape" presStyleLbl="node1" presStyleIdx="5" presStyleCnt="8"/>
      <dgm:spPr/>
      <dgm:t>
        <a:bodyPr/>
        <a:lstStyle/>
        <a:p>
          <a:endParaRPr lang="en-US"/>
        </a:p>
      </dgm:t>
    </dgm:pt>
    <dgm:pt modelId="{2F9F68A2-6DC1-4A45-ABEB-859F60969C86}" type="pres">
      <dgm:prSet presAssocID="{62787780-1A7C-4D29-9D73-CFF262397D93}" presName="nodeTx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C3B6AE-6ABB-43B0-A0B3-7FC836B00B07}" type="pres">
      <dgm:prSet presAssocID="{62787780-1A7C-4D29-9D73-CFF262397D93}" presName="invisiNode" presStyleLbl="node1" presStyleIdx="5" presStyleCnt="8"/>
      <dgm:spPr/>
    </dgm:pt>
    <dgm:pt modelId="{04D4260E-4C15-4E78-BB69-6071EAC257CB}" type="pres">
      <dgm:prSet presAssocID="{62787780-1A7C-4D29-9D73-CFF262397D93}" presName="imagNode" presStyleLbl="fgImgPlace1" presStyleIdx="5" presStyleCnt="8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8000" r="-58000"/>
          </a:stretch>
        </a:blipFill>
      </dgm:spPr>
    </dgm:pt>
    <dgm:pt modelId="{37DA8034-3770-44A7-B786-62EE55E7036D}" type="pres">
      <dgm:prSet presAssocID="{6623C73F-5B16-437B-ACF6-6F510668F3F8}" presName="sibTrans" presStyleLbl="sibTrans2D1" presStyleIdx="0" presStyleCnt="0"/>
      <dgm:spPr/>
      <dgm:t>
        <a:bodyPr/>
        <a:lstStyle/>
        <a:p>
          <a:endParaRPr lang="en-US"/>
        </a:p>
      </dgm:t>
    </dgm:pt>
    <dgm:pt modelId="{08371D0C-2ED8-4E81-BDFE-A40E8DCBA739}" type="pres">
      <dgm:prSet presAssocID="{C4C386EF-FB19-4C46-8F06-A73D11CACFBF}" presName="compNode" presStyleCnt="0"/>
      <dgm:spPr/>
    </dgm:pt>
    <dgm:pt modelId="{48F2E9C2-C7E4-4CA8-8332-0F3D5A5EBBEF}" type="pres">
      <dgm:prSet presAssocID="{C4C386EF-FB19-4C46-8F06-A73D11CACFBF}" presName="bkgdShape" presStyleLbl="node1" presStyleIdx="6" presStyleCnt="8"/>
      <dgm:spPr/>
      <dgm:t>
        <a:bodyPr/>
        <a:lstStyle/>
        <a:p>
          <a:endParaRPr lang="en-US"/>
        </a:p>
      </dgm:t>
    </dgm:pt>
    <dgm:pt modelId="{A68057E2-A345-4059-B888-3219CC81E04D}" type="pres">
      <dgm:prSet presAssocID="{C4C386EF-FB19-4C46-8F06-A73D11CACFBF}" presName="nodeTx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8817D5-A7FC-466F-8311-91BB04CB0965}" type="pres">
      <dgm:prSet presAssocID="{C4C386EF-FB19-4C46-8F06-A73D11CACFBF}" presName="invisiNode" presStyleLbl="node1" presStyleIdx="6" presStyleCnt="8"/>
      <dgm:spPr/>
    </dgm:pt>
    <dgm:pt modelId="{47B11D08-CD2F-4494-957A-3CAE1A613913}" type="pres">
      <dgm:prSet presAssocID="{C4C386EF-FB19-4C46-8F06-A73D11CACFBF}" presName="imagNode" presStyleLbl="fgImgPlace1" presStyleIdx="6" presStyleCnt="8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3000" r="-63000"/>
          </a:stretch>
        </a:blipFill>
      </dgm:spPr>
    </dgm:pt>
    <dgm:pt modelId="{D0648EBE-3E0C-484F-88D5-4F207E61702E}" type="pres">
      <dgm:prSet presAssocID="{C81E1A57-C2F0-4F87-B983-14BD3855366B}" presName="sibTrans" presStyleLbl="sibTrans2D1" presStyleIdx="0" presStyleCnt="0"/>
      <dgm:spPr/>
      <dgm:t>
        <a:bodyPr/>
        <a:lstStyle/>
        <a:p>
          <a:endParaRPr lang="en-US"/>
        </a:p>
      </dgm:t>
    </dgm:pt>
    <dgm:pt modelId="{29CCF206-F7FA-4095-8DF5-1EA1EE24831D}" type="pres">
      <dgm:prSet presAssocID="{87D31E82-29B4-4A9E-A909-B1390308D7A2}" presName="compNode" presStyleCnt="0"/>
      <dgm:spPr/>
    </dgm:pt>
    <dgm:pt modelId="{2B989FDD-B3FF-48D3-9F7F-35A360B1C11E}" type="pres">
      <dgm:prSet presAssocID="{87D31E82-29B4-4A9E-A909-B1390308D7A2}" presName="bkgdShape" presStyleLbl="node1" presStyleIdx="7" presStyleCnt="8"/>
      <dgm:spPr/>
      <dgm:t>
        <a:bodyPr/>
        <a:lstStyle/>
        <a:p>
          <a:endParaRPr lang="en-US"/>
        </a:p>
      </dgm:t>
    </dgm:pt>
    <dgm:pt modelId="{BA51E501-9CB8-469D-89C5-324C8B512639}" type="pres">
      <dgm:prSet presAssocID="{87D31E82-29B4-4A9E-A909-B1390308D7A2}" presName="nodeTx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D9C925-C983-41C8-8FF5-DA2DCBB1FB3E}" type="pres">
      <dgm:prSet presAssocID="{87D31E82-29B4-4A9E-A909-B1390308D7A2}" presName="invisiNode" presStyleLbl="node1" presStyleIdx="7" presStyleCnt="8"/>
      <dgm:spPr/>
    </dgm:pt>
    <dgm:pt modelId="{A77011A0-7872-48C6-8780-6C0E60A6DE48}" type="pres">
      <dgm:prSet presAssocID="{87D31E82-29B4-4A9E-A909-B1390308D7A2}" presName="imagNode" presStyleLbl="fgImgPlace1" presStyleIdx="7" presStyleCnt="8"/>
      <dgm:spPr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2000" r="-42000"/>
          </a:stretch>
        </a:blipFill>
      </dgm:spPr>
    </dgm:pt>
  </dgm:ptLst>
  <dgm:cxnLst>
    <dgm:cxn modelId="{AC2985E6-E687-412D-AB2A-793814E39EF9}" srcId="{E0C7BA0A-D541-45D5-8A27-297ED1F974B5}" destId="{62787780-1A7C-4D29-9D73-CFF262397D93}" srcOrd="5" destOrd="0" parTransId="{F9F69039-F64C-4380-A844-1552A9F01242}" sibTransId="{6623C73F-5B16-437B-ACF6-6F510668F3F8}"/>
    <dgm:cxn modelId="{AE669A9A-0B81-4CFB-8919-C81FFB60AF97}" type="presOf" srcId="{BA4D1FAA-5C1A-49DB-97E0-7D90534CB508}" destId="{1ED4EC96-D390-4A7F-A171-D5934D7C2AD2}" srcOrd="0" destOrd="0" presId="urn:microsoft.com/office/officeart/2005/8/layout/hList7"/>
    <dgm:cxn modelId="{F62162FB-CECF-4447-98DA-264F87AF3DB0}" type="presOf" srcId="{AADA8D37-C163-4253-A814-60236D2624A8}" destId="{506D67AD-E751-4740-A141-862BBF6B6E61}" srcOrd="0" destOrd="0" presId="urn:microsoft.com/office/officeart/2005/8/layout/hList7"/>
    <dgm:cxn modelId="{AB6D08AC-8B45-42A1-8740-93CEA24CE60C}" srcId="{E0C7BA0A-D541-45D5-8A27-297ED1F974B5}" destId="{C4C386EF-FB19-4C46-8F06-A73D11CACFBF}" srcOrd="6" destOrd="0" parTransId="{D40CABB0-0C48-4F1D-9AE2-AE0B702D8049}" sibTransId="{C81E1A57-C2F0-4F87-B983-14BD3855366B}"/>
    <dgm:cxn modelId="{3BC7F48E-0508-47DB-A227-61335A3D997D}" type="presOf" srcId="{F31B4701-2C68-47EE-A474-8FACC627BC5F}" destId="{EB1DF99C-A085-42DC-9C03-BE537DE8AC20}" srcOrd="1" destOrd="0" presId="urn:microsoft.com/office/officeart/2005/8/layout/hList7"/>
    <dgm:cxn modelId="{ACF5D39D-D55B-449D-A307-9A64EFBFB164}" srcId="{E0C7BA0A-D541-45D5-8A27-297ED1F974B5}" destId="{F31B4701-2C68-47EE-A474-8FACC627BC5F}" srcOrd="0" destOrd="0" parTransId="{D9F59FE0-91B9-49BD-A9F2-DFF525FEA7D4}" sibTransId="{149D1E82-4BA7-4D68-9E49-96381569EFB2}"/>
    <dgm:cxn modelId="{F834B556-6515-42E5-A947-005359B26E1E}" type="presOf" srcId="{CD2C3B26-2C72-4A0C-B383-BC64E464067E}" destId="{F4A854D9-2591-40CE-954A-4FF204A43CEF}" srcOrd="0" destOrd="0" presId="urn:microsoft.com/office/officeart/2005/8/layout/hList7"/>
    <dgm:cxn modelId="{20409090-FC55-40DA-B39B-0BC2C73621B6}" type="presOf" srcId="{149D1E82-4BA7-4D68-9E49-96381569EFB2}" destId="{EFE3D9D3-4C6C-4395-8C25-1E55DE7BFE88}" srcOrd="0" destOrd="0" presId="urn:microsoft.com/office/officeart/2005/8/layout/hList7"/>
    <dgm:cxn modelId="{2BE308DB-3EB5-401B-9A79-718561CEB252}" type="presOf" srcId="{E0C7BA0A-D541-45D5-8A27-297ED1F974B5}" destId="{9C7BA040-6DD8-4AE6-9879-AB054A4578DF}" srcOrd="0" destOrd="0" presId="urn:microsoft.com/office/officeart/2005/8/layout/hList7"/>
    <dgm:cxn modelId="{0A7B5928-C319-49CD-878F-9DA0551DA171}" srcId="{E0C7BA0A-D541-45D5-8A27-297ED1F974B5}" destId="{CD2C3B26-2C72-4A0C-B383-BC64E464067E}" srcOrd="3" destOrd="0" parTransId="{DC219D42-CBF1-486E-B846-33F74FCC1847}" sibTransId="{4A5EE776-122B-4043-9C2B-AFF817039164}"/>
    <dgm:cxn modelId="{08E6848E-5ABB-4CB2-89A2-DFC29A9B612B}" type="presOf" srcId="{62787780-1A7C-4D29-9D73-CFF262397D93}" destId="{E8C0BE27-1061-4591-AD2D-054011138F2C}" srcOrd="0" destOrd="0" presId="urn:microsoft.com/office/officeart/2005/8/layout/hList7"/>
    <dgm:cxn modelId="{CD27A368-66FE-4CC7-B0EA-43FCD2AB54BC}" type="presOf" srcId="{C4C386EF-FB19-4C46-8F06-A73D11CACFBF}" destId="{48F2E9C2-C7E4-4CA8-8332-0F3D5A5EBBEF}" srcOrd="0" destOrd="0" presId="urn:microsoft.com/office/officeart/2005/8/layout/hList7"/>
    <dgm:cxn modelId="{D40542B8-1119-47AE-B0E5-52E80F626119}" srcId="{E0C7BA0A-D541-45D5-8A27-297ED1F974B5}" destId="{BA4D1FAA-5C1A-49DB-97E0-7D90534CB508}" srcOrd="4" destOrd="0" parTransId="{E7DABF78-B165-44F0-8C21-618D1D82B75B}" sibTransId="{D40B2B0B-D5DD-48A6-AD92-36BD18682F74}"/>
    <dgm:cxn modelId="{E3C64AB1-292F-4472-B77E-ADD29C4C0ECC}" type="presOf" srcId="{4A5EE776-122B-4043-9C2B-AFF817039164}" destId="{956F48DF-BA44-484C-B6E0-96D76B2AD1F2}" srcOrd="0" destOrd="0" presId="urn:microsoft.com/office/officeart/2005/8/layout/hList7"/>
    <dgm:cxn modelId="{554A2776-380D-4234-B8C2-AA1559C15380}" type="presOf" srcId="{55422A53-4E34-4EFF-AED1-87E096D238D1}" destId="{E80486D2-61C2-4A2D-A579-0B3A58BEEA4F}" srcOrd="1" destOrd="0" presId="urn:microsoft.com/office/officeart/2005/8/layout/hList7"/>
    <dgm:cxn modelId="{BC74BB8C-81B8-4188-8D25-2F639069DA72}" type="presOf" srcId="{D40B2B0B-D5DD-48A6-AD92-36BD18682F74}" destId="{C056456F-CE26-4926-962D-1815261150B5}" srcOrd="0" destOrd="0" presId="urn:microsoft.com/office/officeart/2005/8/layout/hList7"/>
    <dgm:cxn modelId="{E67B5409-1111-417F-A791-3C88645BC4EB}" srcId="{E0C7BA0A-D541-45D5-8A27-297ED1F974B5}" destId="{DC0F85D4-1EE4-4034-836D-5FF0CDD994FE}" srcOrd="1" destOrd="0" parTransId="{CDD7D9CE-F7E3-4490-91AE-BA5B75FFBC56}" sibTransId="{AADA8D37-C163-4253-A814-60236D2624A8}"/>
    <dgm:cxn modelId="{C9FE7D26-4A0A-418D-94F7-5DABD4299A60}" type="presOf" srcId="{C4C386EF-FB19-4C46-8F06-A73D11CACFBF}" destId="{A68057E2-A345-4059-B888-3219CC81E04D}" srcOrd="1" destOrd="0" presId="urn:microsoft.com/office/officeart/2005/8/layout/hList7"/>
    <dgm:cxn modelId="{BED2052D-EDE3-4CF5-B1E8-FB24B9DDC105}" type="presOf" srcId="{87D31E82-29B4-4A9E-A909-B1390308D7A2}" destId="{BA51E501-9CB8-469D-89C5-324C8B512639}" srcOrd="1" destOrd="0" presId="urn:microsoft.com/office/officeart/2005/8/layout/hList7"/>
    <dgm:cxn modelId="{9FF611DA-5EB7-49F5-A908-E9D6BDCBE559}" type="presOf" srcId="{55422A53-4E34-4EFF-AED1-87E096D238D1}" destId="{9302C4D1-7494-45A8-846A-DEAE7939A11F}" srcOrd="0" destOrd="0" presId="urn:microsoft.com/office/officeart/2005/8/layout/hList7"/>
    <dgm:cxn modelId="{41BBE3D4-02B8-47EF-8289-4028589206CD}" srcId="{E0C7BA0A-D541-45D5-8A27-297ED1F974B5}" destId="{55422A53-4E34-4EFF-AED1-87E096D238D1}" srcOrd="2" destOrd="0" parTransId="{6A4E5A90-8738-4108-8E4A-F0CCBAD9E5D3}" sibTransId="{1EBE0957-849A-4D17-8CB1-0D3BB02D3D1D}"/>
    <dgm:cxn modelId="{485F9A32-F827-4153-9E9D-1048A26B79F3}" type="presOf" srcId="{87D31E82-29B4-4A9E-A909-B1390308D7A2}" destId="{2B989FDD-B3FF-48D3-9F7F-35A360B1C11E}" srcOrd="0" destOrd="0" presId="urn:microsoft.com/office/officeart/2005/8/layout/hList7"/>
    <dgm:cxn modelId="{6F59BF5B-26DD-4FAF-8B7D-E9ECB693B1DC}" type="presOf" srcId="{CD2C3B26-2C72-4A0C-B383-BC64E464067E}" destId="{26C74D04-8868-4EAA-ABBA-DE3E75BAF812}" srcOrd="1" destOrd="0" presId="urn:microsoft.com/office/officeart/2005/8/layout/hList7"/>
    <dgm:cxn modelId="{472FF678-0816-44E2-A42E-DB8D5E46DBD1}" type="presOf" srcId="{1EBE0957-849A-4D17-8CB1-0D3BB02D3D1D}" destId="{C6629739-96DA-4AD6-B13F-AA2AF64BAF90}" srcOrd="0" destOrd="0" presId="urn:microsoft.com/office/officeart/2005/8/layout/hList7"/>
    <dgm:cxn modelId="{FC8AF4F2-37AD-4D5F-9E6D-DD33EFE821D4}" type="presOf" srcId="{6623C73F-5B16-437B-ACF6-6F510668F3F8}" destId="{37DA8034-3770-44A7-B786-62EE55E7036D}" srcOrd="0" destOrd="0" presId="urn:microsoft.com/office/officeart/2005/8/layout/hList7"/>
    <dgm:cxn modelId="{362F8BE8-06A2-4815-9397-ADD9BD7AA909}" type="presOf" srcId="{DC0F85D4-1EE4-4034-836D-5FF0CDD994FE}" destId="{DC9C41DA-B20E-4A23-9F65-04F91962B49A}" srcOrd="0" destOrd="0" presId="urn:microsoft.com/office/officeart/2005/8/layout/hList7"/>
    <dgm:cxn modelId="{1E069E3B-45B4-4135-B921-D1D7E6080EAD}" type="presOf" srcId="{62787780-1A7C-4D29-9D73-CFF262397D93}" destId="{2F9F68A2-6DC1-4A45-ABEB-859F60969C86}" srcOrd="1" destOrd="0" presId="urn:microsoft.com/office/officeart/2005/8/layout/hList7"/>
    <dgm:cxn modelId="{D131C3A5-A2B9-4217-B380-6B864662E79E}" srcId="{E0C7BA0A-D541-45D5-8A27-297ED1F974B5}" destId="{87D31E82-29B4-4A9E-A909-B1390308D7A2}" srcOrd="7" destOrd="0" parTransId="{1DF3D748-D2DB-4E70-8DE2-B80866E47C4D}" sibTransId="{7AC999B1-388A-4F6B-A66B-8F21D39756B9}"/>
    <dgm:cxn modelId="{0F220948-EC70-48CF-97E5-9687700C2877}" type="presOf" srcId="{BA4D1FAA-5C1A-49DB-97E0-7D90534CB508}" destId="{00927A85-5783-4B2E-B3AB-9F98775D3DC9}" srcOrd="1" destOrd="0" presId="urn:microsoft.com/office/officeart/2005/8/layout/hList7"/>
    <dgm:cxn modelId="{23D53440-62C1-46AE-8861-6A223EAE0143}" type="presOf" srcId="{C81E1A57-C2F0-4F87-B983-14BD3855366B}" destId="{D0648EBE-3E0C-484F-88D5-4F207E61702E}" srcOrd="0" destOrd="0" presId="urn:microsoft.com/office/officeart/2005/8/layout/hList7"/>
    <dgm:cxn modelId="{729174DD-E229-4C2E-A359-258B77559CCC}" type="presOf" srcId="{F31B4701-2C68-47EE-A474-8FACC627BC5F}" destId="{F4F27A6E-5B76-4123-8BDA-FB8C5DC9965A}" srcOrd="0" destOrd="0" presId="urn:microsoft.com/office/officeart/2005/8/layout/hList7"/>
    <dgm:cxn modelId="{AB423696-B0E1-4CB4-B14D-A31099149CFB}" type="presOf" srcId="{DC0F85D4-1EE4-4034-836D-5FF0CDD994FE}" destId="{A1724801-469E-465D-B47E-F80DEDF042BA}" srcOrd="1" destOrd="0" presId="urn:microsoft.com/office/officeart/2005/8/layout/hList7"/>
    <dgm:cxn modelId="{81978230-8F31-402D-A04A-4DAC075C5200}" type="presParOf" srcId="{9C7BA040-6DD8-4AE6-9879-AB054A4578DF}" destId="{0A2666C5-7EBB-4A2C-9A64-6036CF4191D6}" srcOrd="0" destOrd="0" presId="urn:microsoft.com/office/officeart/2005/8/layout/hList7"/>
    <dgm:cxn modelId="{D0B77086-FCDD-4917-962C-A8CE1F2F88D4}" type="presParOf" srcId="{9C7BA040-6DD8-4AE6-9879-AB054A4578DF}" destId="{30F483A3-4AB1-43B2-B4E0-BA4964045EF8}" srcOrd="1" destOrd="0" presId="urn:microsoft.com/office/officeart/2005/8/layout/hList7"/>
    <dgm:cxn modelId="{2DC5D9BA-E488-43E1-9B7C-A38343EB3C38}" type="presParOf" srcId="{30F483A3-4AB1-43B2-B4E0-BA4964045EF8}" destId="{E087F2CC-E44E-4D20-814C-B1D72C78E89F}" srcOrd="0" destOrd="0" presId="urn:microsoft.com/office/officeart/2005/8/layout/hList7"/>
    <dgm:cxn modelId="{6CA9F563-D6B7-48F9-A09D-A9F39446D24C}" type="presParOf" srcId="{E087F2CC-E44E-4D20-814C-B1D72C78E89F}" destId="{F4F27A6E-5B76-4123-8BDA-FB8C5DC9965A}" srcOrd="0" destOrd="0" presId="urn:microsoft.com/office/officeart/2005/8/layout/hList7"/>
    <dgm:cxn modelId="{F9D472C5-614A-4D8F-A419-E47DE3A22964}" type="presParOf" srcId="{E087F2CC-E44E-4D20-814C-B1D72C78E89F}" destId="{EB1DF99C-A085-42DC-9C03-BE537DE8AC20}" srcOrd="1" destOrd="0" presId="urn:microsoft.com/office/officeart/2005/8/layout/hList7"/>
    <dgm:cxn modelId="{75FA00FB-E35D-4C4E-B531-34EA8E064AF9}" type="presParOf" srcId="{E087F2CC-E44E-4D20-814C-B1D72C78E89F}" destId="{8D66576E-9018-45CD-ADC9-85D09CC29DFF}" srcOrd="2" destOrd="0" presId="urn:microsoft.com/office/officeart/2005/8/layout/hList7"/>
    <dgm:cxn modelId="{5F64033E-F7A1-4FE4-85F9-2B5F973E2FFF}" type="presParOf" srcId="{E087F2CC-E44E-4D20-814C-B1D72C78E89F}" destId="{6E0B06C9-F7A2-4BDD-8E91-D89806DBB325}" srcOrd="3" destOrd="0" presId="urn:microsoft.com/office/officeart/2005/8/layout/hList7"/>
    <dgm:cxn modelId="{16FF94B7-2A32-4E11-B778-2D47925699CB}" type="presParOf" srcId="{30F483A3-4AB1-43B2-B4E0-BA4964045EF8}" destId="{EFE3D9D3-4C6C-4395-8C25-1E55DE7BFE88}" srcOrd="1" destOrd="0" presId="urn:microsoft.com/office/officeart/2005/8/layout/hList7"/>
    <dgm:cxn modelId="{DCA50099-7DE3-4DF1-9C5F-E1BA848BE705}" type="presParOf" srcId="{30F483A3-4AB1-43B2-B4E0-BA4964045EF8}" destId="{5A9185C2-953E-478C-A31A-D5C09C82F5C3}" srcOrd="2" destOrd="0" presId="urn:microsoft.com/office/officeart/2005/8/layout/hList7"/>
    <dgm:cxn modelId="{9856FC5B-BAEB-459B-9E69-CE242AC96006}" type="presParOf" srcId="{5A9185C2-953E-478C-A31A-D5C09C82F5C3}" destId="{DC9C41DA-B20E-4A23-9F65-04F91962B49A}" srcOrd="0" destOrd="0" presId="urn:microsoft.com/office/officeart/2005/8/layout/hList7"/>
    <dgm:cxn modelId="{7A61D7EA-BAA4-4018-9438-82199544388C}" type="presParOf" srcId="{5A9185C2-953E-478C-A31A-D5C09C82F5C3}" destId="{A1724801-469E-465D-B47E-F80DEDF042BA}" srcOrd="1" destOrd="0" presId="urn:microsoft.com/office/officeart/2005/8/layout/hList7"/>
    <dgm:cxn modelId="{CFEECE7A-FD63-4A1E-B30C-C1C86F3301F4}" type="presParOf" srcId="{5A9185C2-953E-478C-A31A-D5C09C82F5C3}" destId="{99388B94-16FF-4403-AD39-9E84D420B948}" srcOrd="2" destOrd="0" presId="urn:microsoft.com/office/officeart/2005/8/layout/hList7"/>
    <dgm:cxn modelId="{D9BB0056-DAF4-4F1C-9825-45A251B2D327}" type="presParOf" srcId="{5A9185C2-953E-478C-A31A-D5C09C82F5C3}" destId="{D361AA64-2AF5-4964-BC8D-83DA045E63C1}" srcOrd="3" destOrd="0" presId="urn:microsoft.com/office/officeart/2005/8/layout/hList7"/>
    <dgm:cxn modelId="{1C303B7C-C355-4376-BAA7-697BDDB4760B}" type="presParOf" srcId="{30F483A3-4AB1-43B2-B4E0-BA4964045EF8}" destId="{506D67AD-E751-4740-A141-862BBF6B6E61}" srcOrd="3" destOrd="0" presId="urn:microsoft.com/office/officeart/2005/8/layout/hList7"/>
    <dgm:cxn modelId="{CDA57526-F99B-4DA6-94ED-1115203A27DC}" type="presParOf" srcId="{30F483A3-4AB1-43B2-B4E0-BA4964045EF8}" destId="{6E3716F6-5FD3-4CED-AAD3-5FD33CD53CB8}" srcOrd="4" destOrd="0" presId="urn:microsoft.com/office/officeart/2005/8/layout/hList7"/>
    <dgm:cxn modelId="{BA92DB1C-11ED-4349-B9B7-CCA13B988DD2}" type="presParOf" srcId="{6E3716F6-5FD3-4CED-AAD3-5FD33CD53CB8}" destId="{9302C4D1-7494-45A8-846A-DEAE7939A11F}" srcOrd="0" destOrd="0" presId="urn:microsoft.com/office/officeart/2005/8/layout/hList7"/>
    <dgm:cxn modelId="{8825479A-07DF-40C3-9D69-448FBCAC6E7C}" type="presParOf" srcId="{6E3716F6-5FD3-4CED-AAD3-5FD33CD53CB8}" destId="{E80486D2-61C2-4A2D-A579-0B3A58BEEA4F}" srcOrd="1" destOrd="0" presId="urn:microsoft.com/office/officeart/2005/8/layout/hList7"/>
    <dgm:cxn modelId="{13C52F1F-2D85-49ED-A886-27FA966ABB09}" type="presParOf" srcId="{6E3716F6-5FD3-4CED-AAD3-5FD33CD53CB8}" destId="{91F25B63-D3E0-4758-90DD-3367011F6616}" srcOrd="2" destOrd="0" presId="urn:microsoft.com/office/officeart/2005/8/layout/hList7"/>
    <dgm:cxn modelId="{7E4E4828-A59D-4535-A056-2D5E2B5E1590}" type="presParOf" srcId="{6E3716F6-5FD3-4CED-AAD3-5FD33CD53CB8}" destId="{048C93FF-AA91-424F-B1AE-8E75EBD65E1B}" srcOrd="3" destOrd="0" presId="urn:microsoft.com/office/officeart/2005/8/layout/hList7"/>
    <dgm:cxn modelId="{E74208DE-DA13-4645-84E9-29456A634307}" type="presParOf" srcId="{30F483A3-4AB1-43B2-B4E0-BA4964045EF8}" destId="{C6629739-96DA-4AD6-B13F-AA2AF64BAF90}" srcOrd="5" destOrd="0" presId="urn:microsoft.com/office/officeart/2005/8/layout/hList7"/>
    <dgm:cxn modelId="{8C4342B9-1584-4664-BDB5-3AAC04292654}" type="presParOf" srcId="{30F483A3-4AB1-43B2-B4E0-BA4964045EF8}" destId="{9E52C52E-845F-4E27-AB90-7B3E4B10AA30}" srcOrd="6" destOrd="0" presId="urn:microsoft.com/office/officeart/2005/8/layout/hList7"/>
    <dgm:cxn modelId="{BECA892E-9BBE-4933-9C72-FD33E4A24FC1}" type="presParOf" srcId="{9E52C52E-845F-4E27-AB90-7B3E4B10AA30}" destId="{F4A854D9-2591-40CE-954A-4FF204A43CEF}" srcOrd="0" destOrd="0" presId="urn:microsoft.com/office/officeart/2005/8/layout/hList7"/>
    <dgm:cxn modelId="{326D95B7-CA57-450A-9CE2-E49C6B1C9C43}" type="presParOf" srcId="{9E52C52E-845F-4E27-AB90-7B3E4B10AA30}" destId="{26C74D04-8868-4EAA-ABBA-DE3E75BAF812}" srcOrd="1" destOrd="0" presId="urn:microsoft.com/office/officeart/2005/8/layout/hList7"/>
    <dgm:cxn modelId="{C7F2B23E-39F6-449A-9528-FD1DE20F2006}" type="presParOf" srcId="{9E52C52E-845F-4E27-AB90-7B3E4B10AA30}" destId="{A69EA11D-4C25-48A4-9CD1-F6324140A2E2}" srcOrd="2" destOrd="0" presId="urn:microsoft.com/office/officeart/2005/8/layout/hList7"/>
    <dgm:cxn modelId="{7B8A1F0C-911A-4661-9003-1B07F346A381}" type="presParOf" srcId="{9E52C52E-845F-4E27-AB90-7B3E4B10AA30}" destId="{7CC52C21-1263-4215-A3E5-95EE3B1C99E3}" srcOrd="3" destOrd="0" presId="urn:microsoft.com/office/officeart/2005/8/layout/hList7"/>
    <dgm:cxn modelId="{8F4846B6-CA9F-4EFF-AE85-A585640C1DBD}" type="presParOf" srcId="{30F483A3-4AB1-43B2-B4E0-BA4964045EF8}" destId="{956F48DF-BA44-484C-B6E0-96D76B2AD1F2}" srcOrd="7" destOrd="0" presId="urn:microsoft.com/office/officeart/2005/8/layout/hList7"/>
    <dgm:cxn modelId="{49C548EF-505D-4245-A35A-A5A1B314F113}" type="presParOf" srcId="{30F483A3-4AB1-43B2-B4E0-BA4964045EF8}" destId="{9E61A149-2EC9-4C09-B644-497B3F0D2B41}" srcOrd="8" destOrd="0" presId="urn:microsoft.com/office/officeart/2005/8/layout/hList7"/>
    <dgm:cxn modelId="{289C4D5A-4865-46F6-BD98-BB83F96A728B}" type="presParOf" srcId="{9E61A149-2EC9-4C09-B644-497B3F0D2B41}" destId="{1ED4EC96-D390-4A7F-A171-D5934D7C2AD2}" srcOrd="0" destOrd="0" presId="urn:microsoft.com/office/officeart/2005/8/layout/hList7"/>
    <dgm:cxn modelId="{8AB5D624-6BF8-41D6-B5FD-01235F16BCBB}" type="presParOf" srcId="{9E61A149-2EC9-4C09-B644-497B3F0D2B41}" destId="{00927A85-5783-4B2E-B3AB-9F98775D3DC9}" srcOrd="1" destOrd="0" presId="urn:microsoft.com/office/officeart/2005/8/layout/hList7"/>
    <dgm:cxn modelId="{8D6504CA-5621-44FC-8259-BD18057F3772}" type="presParOf" srcId="{9E61A149-2EC9-4C09-B644-497B3F0D2B41}" destId="{749280BE-68EE-4D58-9BE0-E79D0030A0C4}" srcOrd="2" destOrd="0" presId="urn:microsoft.com/office/officeart/2005/8/layout/hList7"/>
    <dgm:cxn modelId="{F665D5B7-8DC2-4454-A3CD-67C028F6FA73}" type="presParOf" srcId="{9E61A149-2EC9-4C09-B644-497B3F0D2B41}" destId="{E73816A5-3B71-4ED8-B152-C6FCDF7434A7}" srcOrd="3" destOrd="0" presId="urn:microsoft.com/office/officeart/2005/8/layout/hList7"/>
    <dgm:cxn modelId="{AF4A15AE-6516-4ACA-B2DF-007A2345D1C7}" type="presParOf" srcId="{30F483A3-4AB1-43B2-B4E0-BA4964045EF8}" destId="{C056456F-CE26-4926-962D-1815261150B5}" srcOrd="9" destOrd="0" presId="urn:microsoft.com/office/officeart/2005/8/layout/hList7"/>
    <dgm:cxn modelId="{1888ED09-264C-4308-93E0-81C71EBDEC24}" type="presParOf" srcId="{30F483A3-4AB1-43B2-B4E0-BA4964045EF8}" destId="{D34700B4-C755-4C0C-B86C-2E5820FC1601}" srcOrd="10" destOrd="0" presId="urn:microsoft.com/office/officeart/2005/8/layout/hList7"/>
    <dgm:cxn modelId="{8113A8D5-5BAA-442B-8AD7-F0B3FCBDC074}" type="presParOf" srcId="{D34700B4-C755-4C0C-B86C-2E5820FC1601}" destId="{E8C0BE27-1061-4591-AD2D-054011138F2C}" srcOrd="0" destOrd="0" presId="urn:microsoft.com/office/officeart/2005/8/layout/hList7"/>
    <dgm:cxn modelId="{DAA03C50-243E-4164-BC1D-3C20F92A0E3F}" type="presParOf" srcId="{D34700B4-C755-4C0C-B86C-2E5820FC1601}" destId="{2F9F68A2-6DC1-4A45-ABEB-859F60969C86}" srcOrd="1" destOrd="0" presId="urn:microsoft.com/office/officeart/2005/8/layout/hList7"/>
    <dgm:cxn modelId="{C131BC3A-C479-4E54-9B9D-D0F0F231AA34}" type="presParOf" srcId="{D34700B4-C755-4C0C-B86C-2E5820FC1601}" destId="{D5C3B6AE-6ABB-43B0-A0B3-7FC836B00B07}" srcOrd="2" destOrd="0" presId="urn:microsoft.com/office/officeart/2005/8/layout/hList7"/>
    <dgm:cxn modelId="{59FA68AF-9F08-44B0-89DD-86F9B65C19EE}" type="presParOf" srcId="{D34700B4-C755-4C0C-B86C-2E5820FC1601}" destId="{04D4260E-4C15-4E78-BB69-6071EAC257CB}" srcOrd="3" destOrd="0" presId="urn:microsoft.com/office/officeart/2005/8/layout/hList7"/>
    <dgm:cxn modelId="{BC554230-A195-4132-9800-5B7C499FA9E9}" type="presParOf" srcId="{30F483A3-4AB1-43B2-B4E0-BA4964045EF8}" destId="{37DA8034-3770-44A7-B786-62EE55E7036D}" srcOrd="11" destOrd="0" presId="urn:microsoft.com/office/officeart/2005/8/layout/hList7"/>
    <dgm:cxn modelId="{50830554-FA2E-45AA-949F-C23C41DB70D2}" type="presParOf" srcId="{30F483A3-4AB1-43B2-B4E0-BA4964045EF8}" destId="{08371D0C-2ED8-4E81-BDFE-A40E8DCBA739}" srcOrd="12" destOrd="0" presId="urn:microsoft.com/office/officeart/2005/8/layout/hList7"/>
    <dgm:cxn modelId="{5B65DB49-CE47-4DEB-8511-992F51CB0D25}" type="presParOf" srcId="{08371D0C-2ED8-4E81-BDFE-A40E8DCBA739}" destId="{48F2E9C2-C7E4-4CA8-8332-0F3D5A5EBBEF}" srcOrd="0" destOrd="0" presId="urn:microsoft.com/office/officeart/2005/8/layout/hList7"/>
    <dgm:cxn modelId="{1BE52BB9-D189-4221-B096-9C3B8CF89B64}" type="presParOf" srcId="{08371D0C-2ED8-4E81-BDFE-A40E8DCBA739}" destId="{A68057E2-A345-4059-B888-3219CC81E04D}" srcOrd="1" destOrd="0" presId="urn:microsoft.com/office/officeart/2005/8/layout/hList7"/>
    <dgm:cxn modelId="{2DA6466B-FF88-4E28-A4AF-629EAC6FF6B0}" type="presParOf" srcId="{08371D0C-2ED8-4E81-BDFE-A40E8DCBA739}" destId="{4D8817D5-A7FC-466F-8311-91BB04CB0965}" srcOrd="2" destOrd="0" presId="urn:microsoft.com/office/officeart/2005/8/layout/hList7"/>
    <dgm:cxn modelId="{AF14A496-7915-4DFA-AA4A-4AD1CD167E4A}" type="presParOf" srcId="{08371D0C-2ED8-4E81-BDFE-A40E8DCBA739}" destId="{47B11D08-CD2F-4494-957A-3CAE1A613913}" srcOrd="3" destOrd="0" presId="urn:microsoft.com/office/officeart/2005/8/layout/hList7"/>
    <dgm:cxn modelId="{6BA4DEDE-8A2F-4543-BB3E-F036A5B1903A}" type="presParOf" srcId="{30F483A3-4AB1-43B2-B4E0-BA4964045EF8}" destId="{D0648EBE-3E0C-484F-88D5-4F207E61702E}" srcOrd="13" destOrd="0" presId="urn:microsoft.com/office/officeart/2005/8/layout/hList7"/>
    <dgm:cxn modelId="{B1880ED2-0102-410E-8B49-68F36FF6FCC8}" type="presParOf" srcId="{30F483A3-4AB1-43B2-B4E0-BA4964045EF8}" destId="{29CCF206-F7FA-4095-8DF5-1EA1EE24831D}" srcOrd="14" destOrd="0" presId="urn:microsoft.com/office/officeart/2005/8/layout/hList7"/>
    <dgm:cxn modelId="{362D27BE-C065-41AA-9776-262D608E043F}" type="presParOf" srcId="{29CCF206-F7FA-4095-8DF5-1EA1EE24831D}" destId="{2B989FDD-B3FF-48D3-9F7F-35A360B1C11E}" srcOrd="0" destOrd="0" presId="urn:microsoft.com/office/officeart/2005/8/layout/hList7"/>
    <dgm:cxn modelId="{91D6BC3D-BF06-4240-8027-1F56AAF2D81E}" type="presParOf" srcId="{29CCF206-F7FA-4095-8DF5-1EA1EE24831D}" destId="{BA51E501-9CB8-469D-89C5-324C8B512639}" srcOrd="1" destOrd="0" presId="urn:microsoft.com/office/officeart/2005/8/layout/hList7"/>
    <dgm:cxn modelId="{75E6C404-2C58-4F37-9AD3-62C4D2297291}" type="presParOf" srcId="{29CCF206-F7FA-4095-8DF5-1EA1EE24831D}" destId="{53D9C925-C983-41C8-8FF5-DA2DCBB1FB3E}" srcOrd="2" destOrd="0" presId="urn:microsoft.com/office/officeart/2005/8/layout/hList7"/>
    <dgm:cxn modelId="{AA82A692-1269-4DCD-83B8-B08C7D56DA17}" type="presParOf" srcId="{29CCF206-F7FA-4095-8DF5-1EA1EE24831D}" destId="{A77011A0-7872-48C6-8780-6C0E60A6DE48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F27A6E-5B76-4123-8BDA-FB8C5DC9965A}">
      <dsp:nvSpPr>
        <dsp:cNvPr id="0" name=""/>
        <dsp:cNvSpPr/>
      </dsp:nvSpPr>
      <dsp:spPr>
        <a:xfrm>
          <a:off x="3341" y="0"/>
          <a:ext cx="1004963" cy="475932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2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vert270" wrap="square" lIns="170688" tIns="170688" rIns="170688" bIns="170688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+mj-lt"/>
            </a:rPr>
            <a:t>NUTRITION</a:t>
          </a:r>
          <a:endParaRPr lang="en-US" sz="1100" kern="1200" dirty="0">
            <a:latin typeface="+mj-lt"/>
          </a:endParaRPr>
        </a:p>
      </dsp:txBody>
      <dsp:txXfrm>
        <a:off x="3341" y="1903730"/>
        <a:ext cx="1004963" cy="1903730"/>
      </dsp:txXfrm>
    </dsp:sp>
    <dsp:sp modelId="{6E0B06C9-F7A2-4BDD-8E91-D89806DBB325}">
      <dsp:nvSpPr>
        <dsp:cNvPr id="0" name=""/>
        <dsp:cNvSpPr/>
      </dsp:nvSpPr>
      <dsp:spPr>
        <a:xfrm>
          <a:off x="33490" y="285559"/>
          <a:ext cx="944666" cy="1584855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3000" r="-83000"/>
          </a:stretch>
        </a:blipFill>
        <a:ln>
          <a:noFill/>
        </a:ln>
        <a:effectLst>
          <a:outerShdw blurRad="57150" dist="38100" dir="5400000" algn="ctr" rotWithShape="0">
            <a:schemeClr val="accent2">
              <a:tint val="50000"/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DC9C41DA-B20E-4A23-9F65-04F91962B49A}">
      <dsp:nvSpPr>
        <dsp:cNvPr id="0" name=""/>
        <dsp:cNvSpPr/>
      </dsp:nvSpPr>
      <dsp:spPr>
        <a:xfrm>
          <a:off x="1038454" y="0"/>
          <a:ext cx="1004963" cy="475932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19732"/>
                <a:satOff val="-1380"/>
                <a:lumOff val="308"/>
                <a:alphaOff val="0"/>
                <a:tint val="98000"/>
                <a:shade val="25000"/>
                <a:satMod val="250000"/>
              </a:schemeClr>
            </a:gs>
            <a:gs pos="68000">
              <a:schemeClr val="accent2">
                <a:hueOff val="-119732"/>
                <a:satOff val="-1380"/>
                <a:lumOff val="308"/>
                <a:alphaOff val="0"/>
                <a:tint val="86000"/>
                <a:satMod val="115000"/>
              </a:schemeClr>
            </a:gs>
            <a:gs pos="100000">
              <a:schemeClr val="accent2">
                <a:hueOff val="-119732"/>
                <a:satOff val="-1380"/>
                <a:lumOff val="308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-119732"/>
              <a:satOff val="-1380"/>
              <a:lumOff val="308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vert270" wrap="square" lIns="199136" tIns="199136" rIns="199136" bIns="199136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+mj-lt"/>
            </a:rPr>
            <a:t>EXERCISE</a:t>
          </a:r>
          <a:endParaRPr lang="en-US" sz="2800" kern="1200" dirty="0">
            <a:latin typeface="+mj-lt"/>
          </a:endParaRPr>
        </a:p>
      </dsp:txBody>
      <dsp:txXfrm>
        <a:off x="1038454" y="1903730"/>
        <a:ext cx="1004963" cy="1903730"/>
      </dsp:txXfrm>
    </dsp:sp>
    <dsp:sp modelId="{D361AA64-2AF5-4964-BC8D-83DA045E63C1}">
      <dsp:nvSpPr>
        <dsp:cNvPr id="0" name=""/>
        <dsp:cNvSpPr/>
      </dsp:nvSpPr>
      <dsp:spPr>
        <a:xfrm>
          <a:off x="1068603" y="285559"/>
          <a:ext cx="944666" cy="1584855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2000" r="-72000"/>
          </a:stretch>
        </a:blipFill>
        <a:ln>
          <a:noFill/>
        </a:ln>
        <a:effectLst>
          <a:outerShdw blurRad="57150" dist="38100" dir="5400000" algn="ctr" rotWithShape="0">
            <a:schemeClr val="accent2">
              <a:tint val="50000"/>
              <a:hueOff val="-203580"/>
              <a:satOff val="-20"/>
              <a:lumOff val="8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9302C4D1-7494-45A8-846A-DEAE7939A11F}">
      <dsp:nvSpPr>
        <dsp:cNvPr id="0" name=""/>
        <dsp:cNvSpPr/>
      </dsp:nvSpPr>
      <dsp:spPr>
        <a:xfrm>
          <a:off x="2073567" y="0"/>
          <a:ext cx="1004963" cy="475932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239464"/>
                <a:satOff val="-2759"/>
                <a:lumOff val="617"/>
                <a:alphaOff val="0"/>
                <a:tint val="98000"/>
                <a:shade val="25000"/>
                <a:satMod val="250000"/>
              </a:schemeClr>
            </a:gs>
            <a:gs pos="68000">
              <a:schemeClr val="accent2">
                <a:hueOff val="-239464"/>
                <a:satOff val="-2759"/>
                <a:lumOff val="617"/>
                <a:alphaOff val="0"/>
                <a:tint val="86000"/>
                <a:satMod val="115000"/>
              </a:schemeClr>
            </a:gs>
            <a:gs pos="100000">
              <a:schemeClr val="accent2">
                <a:hueOff val="-239464"/>
                <a:satOff val="-2759"/>
                <a:lumOff val="617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-239464"/>
              <a:satOff val="-2759"/>
              <a:lumOff val="617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vert270" wrap="square" lIns="199136" tIns="199136" rIns="199136" bIns="199136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+mj-lt"/>
            </a:rPr>
            <a:t>WATER</a:t>
          </a:r>
          <a:endParaRPr lang="en-US" sz="2800" kern="1200" dirty="0">
            <a:latin typeface="+mj-lt"/>
          </a:endParaRPr>
        </a:p>
      </dsp:txBody>
      <dsp:txXfrm>
        <a:off x="2073567" y="1903730"/>
        <a:ext cx="1004963" cy="1903730"/>
      </dsp:txXfrm>
    </dsp:sp>
    <dsp:sp modelId="{048C93FF-AA91-424F-B1AE-8E75EBD65E1B}">
      <dsp:nvSpPr>
        <dsp:cNvPr id="0" name=""/>
        <dsp:cNvSpPr/>
      </dsp:nvSpPr>
      <dsp:spPr>
        <a:xfrm>
          <a:off x="2103716" y="285559"/>
          <a:ext cx="944666" cy="1584855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7000" r="-67000"/>
          </a:stretch>
        </a:blipFill>
        <a:ln>
          <a:noFill/>
        </a:ln>
        <a:effectLst>
          <a:outerShdw blurRad="57150" dist="38100" dir="5400000" algn="ctr" rotWithShape="0">
            <a:schemeClr val="accent2">
              <a:tint val="50000"/>
              <a:hueOff val="-407161"/>
              <a:satOff val="-40"/>
              <a:lumOff val="16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F4A854D9-2591-40CE-954A-4FF204A43CEF}">
      <dsp:nvSpPr>
        <dsp:cNvPr id="0" name=""/>
        <dsp:cNvSpPr/>
      </dsp:nvSpPr>
      <dsp:spPr>
        <a:xfrm>
          <a:off x="3108680" y="0"/>
          <a:ext cx="1004963" cy="475932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359196"/>
                <a:satOff val="-4139"/>
                <a:lumOff val="925"/>
                <a:alphaOff val="0"/>
                <a:tint val="98000"/>
                <a:shade val="25000"/>
                <a:satMod val="250000"/>
              </a:schemeClr>
            </a:gs>
            <a:gs pos="68000">
              <a:schemeClr val="accent2">
                <a:hueOff val="-359196"/>
                <a:satOff val="-4139"/>
                <a:lumOff val="925"/>
                <a:alphaOff val="0"/>
                <a:tint val="86000"/>
                <a:satMod val="115000"/>
              </a:schemeClr>
            </a:gs>
            <a:gs pos="100000">
              <a:schemeClr val="accent2">
                <a:hueOff val="-359196"/>
                <a:satOff val="-4139"/>
                <a:lumOff val="925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-359196"/>
              <a:satOff val="-4139"/>
              <a:lumOff val="925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vert270" wrap="square" lIns="199136" tIns="199136" rIns="199136" bIns="199136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+mj-lt"/>
            </a:rPr>
            <a:t>SUNLIGHT</a:t>
          </a:r>
          <a:endParaRPr lang="en-US" sz="2800" kern="1200" dirty="0">
            <a:latin typeface="+mj-lt"/>
          </a:endParaRPr>
        </a:p>
      </dsp:txBody>
      <dsp:txXfrm>
        <a:off x="3108680" y="1903730"/>
        <a:ext cx="1004963" cy="1903730"/>
      </dsp:txXfrm>
    </dsp:sp>
    <dsp:sp modelId="{7CC52C21-1263-4215-A3E5-95EE3B1C99E3}">
      <dsp:nvSpPr>
        <dsp:cNvPr id="0" name=""/>
        <dsp:cNvSpPr/>
      </dsp:nvSpPr>
      <dsp:spPr>
        <a:xfrm>
          <a:off x="3138829" y="285559"/>
          <a:ext cx="944666" cy="1584855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  <a:ln>
          <a:noFill/>
        </a:ln>
        <a:effectLst>
          <a:outerShdw blurRad="57150" dist="38100" dir="5400000" algn="ctr" rotWithShape="0">
            <a:schemeClr val="accent2">
              <a:tint val="50000"/>
              <a:hueOff val="-610741"/>
              <a:satOff val="-60"/>
              <a:lumOff val="24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1ED4EC96-D390-4A7F-A171-D5934D7C2AD2}">
      <dsp:nvSpPr>
        <dsp:cNvPr id="0" name=""/>
        <dsp:cNvSpPr/>
      </dsp:nvSpPr>
      <dsp:spPr>
        <a:xfrm>
          <a:off x="4143792" y="0"/>
          <a:ext cx="1004963" cy="475932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478928"/>
                <a:satOff val="-5519"/>
                <a:lumOff val="1234"/>
                <a:alphaOff val="0"/>
                <a:tint val="98000"/>
                <a:shade val="25000"/>
                <a:satMod val="250000"/>
              </a:schemeClr>
            </a:gs>
            <a:gs pos="68000">
              <a:schemeClr val="accent2">
                <a:hueOff val="-478928"/>
                <a:satOff val="-5519"/>
                <a:lumOff val="1234"/>
                <a:alphaOff val="0"/>
                <a:tint val="86000"/>
                <a:satMod val="115000"/>
              </a:schemeClr>
            </a:gs>
            <a:gs pos="100000">
              <a:schemeClr val="accent2">
                <a:hueOff val="-478928"/>
                <a:satOff val="-5519"/>
                <a:lumOff val="1234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-478928"/>
              <a:satOff val="-5519"/>
              <a:lumOff val="1234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vert270" wrap="square" lIns="142240" tIns="142240" rIns="142240" bIns="14224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+mj-lt"/>
            </a:rPr>
            <a:t>TEMPERANCE</a:t>
          </a:r>
          <a:endParaRPr lang="en-US" sz="2000" kern="1200" dirty="0">
            <a:latin typeface="+mj-lt"/>
          </a:endParaRPr>
        </a:p>
      </dsp:txBody>
      <dsp:txXfrm>
        <a:off x="4143792" y="1903730"/>
        <a:ext cx="1004963" cy="1903730"/>
      </dsp:txXfrm>
    </dsp:sp>
    <dsp:sp modelId="{E73816A5-3B71-4ED8-B152-C6FCDF7434A7}">
      <dsp:nvSpPr>
        <dsp:cNvPr id="0" name=""/>
        <dsp:cNvSpPr/>
      </dsp:nvSpPr>
      <dsp:spPr>
        <a:xfrm>
          <a:off x="4173941" y="285559"/>
          <a:ext cx="944666" cy="1584855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  <a:ln>
          <a:noFill/>
        </a:ln>
        <a:effectLst>
          <a:outerShdw blurRad="57150" dist="38100" dir="5400000" algn="ctr" rotWithShape="0">
            <a:schemeClr val="accent2">
              <a:tint val="50000"/>
              <a:hueOff val="-814322"/>
              <a:satOff val="-79"/>
              <a:lumOff val="31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E8C0BE27-1061-4591-AD2D-054011138F2C}">
      <dsp:nvSpPr>
        <dsp:cNvPr id="0" name=""/>
        <dsp:cNvSpPr/>
      </dsp:nvSpPr>
      <dsp:spPr>
        <a:xfrm>
          <a:off x="5178905" y="0"/>
          <a:ext cx="1004963" cy="475932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598659"/>
                <a:satOff val="-6899"/>
                <a:lumOff val="1542"/>
                <a:alphaOff val="0"/>
                <a:tint val="98000"/>
                <a:shade val="25000"/>
                <a:satMod val="250000"/>
              </a:schemeClr>
            </a:gs>
            <a:gs pos="68000">
              <a:schemeClr val="accent2">
                <a:hueOff val="-598659"/>
                <a:satOff val="-6899"/>
                <a:lumOff val="1542"/>
                <a:alphaOff val="0"/>
                <a:tint val="86000"/>
                <a:satMod val="115000"/>
              </a:schemeClr>
            </a:gs>
            <a:gs pos="100000">
              <a:schemeClr val="accent2">
                <a:hueOff val="-598659"/>
                <a:satOff val="-6899"/>
                <a:lumOff val="1542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-598659"/>
              <a:satOff val="-6899"/>
              <a:lumOff val="1542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vert270" wrap="square" lIns="199136" tIns="199136" rIns="199136" bIns="199136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+mj-lt"/>
            </a:rPr>
            <a:t>AIR</a:t>
          </a:r>
          <a:endParaRPr lang="en-US" sz="2800" kern="1200" dirty="0">
            <a:latin typeface="+mj-lt"/>
          </a:endParaRPr>
        </a:p>
      </dsp:txBody>
      <dsp:txXfrm>
        <a:off x="5178905" y="1903730"/>
        <a:ext cx="1004963" cy="1903730"/>
      </dsp:txXfrm>
    </dsp:sp>
    <dsp:sp modelId="{04D4260E-4C15-4E78-BB69-6071EAC257CB}">
      <dsp:nvSpPr>
        <dsp:cNvPr id="0" name=""/>
        <dsp:cNvSpPr/>
      </dsp:nvSpPr>
      <dsp:spPr>
        <a:xfrm>
          <a:off x="5209054" y="285559"/>
          <a:ext cx="944666" cy="1584855"/>
        </a:xfrm>
        <a:prstGeom prst="ellipse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8000" r="-58000"/>
          </a:stretch>
        </a:blipFill>
        <a:ln>
          <a:noFill/>
        </a:ln>
        <a:effectLst>
          <a:outerShdw blurRad="57150" dist="38100" dir="5400000" algn="ctr" rotWithShape="0">
            <a:schemeClr val="accent2">
              <a:tint val="50000"/>
              <a:hueOff val="-1017902"/>
              <a:satOff val="-99"/>
              <a:lumOff val="39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48F2E9C2-C7E4-4CA8-8332-0F3D5A5EBBEF}">
      <dsp:nvSpPr>
        <dsp:cNvPr id="0" name=""/>
        <dsp:cNvSpPr/>
      </dsp:nvSpPr>
      <dsp:spPr>
        <a:xfrm>
          <a:off x="6214018" y="0"/>
          <a:ext cx="1004963" cy="475932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718391"/>
                <a:satOff val="-8278"/>
                <a:lumOff val="1851"/>
                <a:alphaOff val="0"/>
                <a:tint val="98000"/>
                <a:shade val="25000"/>
                <a:satMod val="250000"/>
              </a:schemeClr>
            </a:gs>
            <a:gs pos="68000">
              <a:schemeClr val="accent2">
                <a:hueOff val="-718391"/>
                <a:satOff val="-8278"/>
                <a:lumOff val="1851"/>
                <a:alphaOff val="0"/>
                <a:tint val="86000"/>
                <a:satMod val="115000"/>
              </a:schemeClr>
            </a:gs>
            <a:gs pos="100000">
              <a:schemeClr val="accent2">
                <a:hueOff val="-718391"/>
                <a:satOff val="-8278"/>
                <a:lumOff val="1851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-718391"/>
              <a:satOff val="-8278"/>
              <a:lumOff val="1851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vert270" wrap="square" lIns="199136" tIns="199136" rIns="199136" bIns="199136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+mj-lt"/>
            </a:rPr>
            <a:t>REST</a:t>
          </a:r>
          <a:endParaRPr lang="en-US" sz="2800" kern="1200" dirty="0">
            <a:latin typeface="+mj-lt"/>
          </a:endParaRPr>
        </a:p>
      </dsp:txBody>
      <dsp:txXfrm>
        <a:off x="6214018" y="1903730"/>
        <a:ext cx="1004963" cy="1903730"/>
      </dsp:txXfrm>
    </dsp:sp>
    <dsp:sp modelId="{47B11D08-CD2F-4494-957A-3CAE1A613913}">
      <dsp:nvSpPr>
        <dsp:cNvPr id="0" name=""/>
        <dsp:cNvSpPr/>
      </dsp:nvSpPr>
      <dsp:spPr>
        <a:xfrm>
          <a:off x="6244167" y="285559"/>
          <a:ext cx="944666" cy="1584855"/>
        </a:xfrm>
        <a:prstGeom prst="ellipse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3000" r="-63000"/>
          </a:stretch>
        </a:blipFill>
        <a:ln>
          <a:noFill/>
        </a:ln>
        <a:effectLst>
          <a:outerShdw blurRad="57150" dist="38100" dir="5400000" algn="ctr" rotWithShape="0">
            <a:schemeClr val="accent2">
              <a:tint val="50000"/>
              <a:hueOff val="-1221483"/>
              <a:satOff val="-119"/>
              <a:lumOff val="47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2B989FDD-B3FF-48D3-9F7F-35A360B1C11E}">
      <dsp:nvSpPr>
        <dsp:cNvPr id="0" name=""/>
        <dsp:cNvSpPr/>
      </dsp:nvSpPr>
      <dsp:spPr>
        <a:xfrm>
          <a:off x="7249131" y="0"/>
          <a:ext cx="1004963" cy="475932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838123"/>
                <a:satOff val="-9658"/>
                <a:lumOff val="2159"/>
                <a:alphaOff val="0"/>
                <a:tint val="98000"/>
                <a:shade val="25000"/>
                <a:satMod val="250000"/>
              </a:schemeClr>
            </a:gs>
            <a:gs pos="68000">
              <a:schemeClr val="accent2">
                <a:hueOff val="-838123"/>
                <a:satOff val="-9658"/>
                <a:lumOff val="2159"/>
                <a:alphaOff val="0"/>
                <a:tint val="86000"/>
                <a:satMod val="115000"/>
              </a:schemeClr>
            </a:gs>
            <a:gs pos="100000">
              <a:schemeClr val="accent2">
                <a:hueOff val="-838123"/>
                <a:satOff val="-9658"/>
                <a:lumOff val="2159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-838123"/>
              <a:satOff val="-9658"/>
              <a:lumOff val="2159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vert270" wrap="square" lIns="199136" tIns="199136" rIns="199136" bIns="199136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+mj-lt"/>
            </a:rPr>
            <a:t>TRUST</a:t>
          </a:r>
          <a:r>
            <a:rPr lang="en-US" sz="1500" kern="1200" dirty="0" smtClean="0">
              <a:latin typeface="+mj-lt"/>
            </a:rPr>
            <a:t> </a:t>
          </a:r>
          <a:r>
            <a:rPr lang="en-US" sz="2800" kern="1200" dirty="0" smtClean="0">
              <a:latin typeface="+mj-lt"/>
            </a:rPr>
            <a:t>IN GOD</a:t>
          </a:r>
          <a:endParaRPr lang="en-US" sz="2800" kern="1200" dirty="0">
            <a:latin typeface="+mj-lt"/>
          </a:endParaRPr>
        </a:p>
      </dsp:txBody>
      <dsp:txXfrm>
        <a:off x="7249131" y="1903730"/>
        <a:ext cx="1004963" cy="1903730"/>
      </dsp:txXfrm>
    </dsp:sp>
    <dsp:sp modelId="{A77011A0-7872-48C6-8780-6C0E60A6DE48}">
      <dsp:nvSpPr>
        <dsp:cNvPr id="0" name=""/>
        <dsp:cNvSpPr/>
      </dsp:nvSpPr>
      <dsp:spPr>
        <a:xfrm>
          <a:off x="7279280" y="285559"/>
          <a:ext cx="944666" cy="1584855"/>
        </a:xfrm>
        <a:prstGeom prst="ellipse">
          <a:avLst/>
        </a:prstGeom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2000" r="-42000"/>
          </a:stretch>
        </a:blipFill>
        <a:ln>
          <a:noFill/>
        </a:ln>
        <a:effectLst>
          <a:outerShdw blurRad="57150" dist="38100" dir="5400000" algn="ctr" rotWithShape="0">
            <a:schemeClr val="accent2">
              <a:tint val="50000"/>
              <a:hueOff val="-1425063"/>
              <a:satOff val="-139"/>
              <a:lumOff val="55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0A2666C5-7EBB-4A2C-9A64-6036CF4191D6}">
      <dsp:nvSpPr>
        <dsp:cNvPr id="0" name=""/>
        <dsp:cNvSpPr/>
      </dsp:nvSpPr>
      <dsp:spPr>
        <a:xfrm>
          <a:off x="330297" y="3807460"/>
          <a:ext cx="7596842" cy="713898"/>
        </a:xfrm>
        <a:prstGeom prst="leftRightArrow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2">
                <a:tint val="40000"/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tint val="40000"/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5140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5" y="0"/>
            <a:ext cx="3066733" cy="45140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4531C6-7FF8-4997-B640-7EE259FD21BF}" type="datetimeFigureOut">
              <a:rPr lang="en-US" smtClean="0"/>
              <a:t>12/10/2015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575140"/>
            <a:ext cx="3066733" cy="4514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5" y="8575140"/>
            <a:ext cx="3066733" cy="4514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AE6BA8-5AF1-44C0-9599-CD595A0B7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4428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5140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5140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010E0B-F876-4713-8196-718447DA9B6A}" type="datetimeFigureOut">
              <a:rPr lang="en-US" smtClean="0"/>
              <a:t>12/10/2015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82700" y="677863"/>
            <a:ext cx="4511675" cy="3384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288354"/>
            <a:ext cx="5661660" cy="40626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575140"/>
            <a:ext cx="3066733" cy="4514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575140"/>
            <a:ext cx="3066733" cy="4514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4B3D47-FF8B-4C13-A7BE-1A32E47369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499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515938" y="0"/>
            <a:ext cx="4310063" cy="3232150"/>
          </a:xfrm>
          <a:ln/>
        </p:spPr>
      </p:sp>
      <p:sp>
        <p:nvSpPr>
          <p:cNvPr id="53251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458218" y="3874281"/>
            <a:ext cx="5332379" cy="364487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1100" dirty="0">
                <a:solidFill>
                  <a:srgbClr val="000000"/>
                </a:solidFill>
                <a:latin typeface="HER Medica" pitchFamily="34" charset="0"/>
              </a:rPr>
              <a:t>When we drink a lot of water, we help the kidneys to do their</a:t>
            </a:r>
          </a:p>
          <a:p>
            <a:r>
              <a:rPr lang="en-US" sz="1100" dirty="0">
                <a:solidFill>
                  <a:srgbClr val="000000"/>
                </a:solidFill>
                <a:latin typeface="HER Medica" pitchFamily="34" charset="0"/>
              </a:rPr>
              <a:t>job. When we drink very little water, the kidneys have to work</a:t>
            </a:r>
          </a:p>
          <a:p>
            <a:r>
              <a:rPr lang="en-US" sz="1100" dirty="0">
                <a:solidFill>
                  <a:srgbClr val="000000"/>
                </a:solidFill>
                <a:latin typeface="HER Medica" pitchFamily="34" charset="0"/>
              </a:rPr>
              <a:t>hard to keep the blood clean.</a:t>
            </a:r>
            <a:endParaRPr lang="en-US" alt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515938" y="0"/>
            <a:ext cx="4310063" cy="3232150"/>
          </a:xfrm>
          <a:ln/>
        </p:spPr>
      </p:sp>
      <p:sp>
        <p:nvSpPr>
          <p:cNvPr id="54275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458218" y="3874281"/>
            <a:ext cx="5332379" cy="364487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1100" dirty="0">
                <a:solidFill>
                  <a:srgbClr val="000000"/>
                </a:solidFill>
                <a:latin typeface="HER Medica" pitchFamily="34" charset="0"/>
              </a:rPr>
              <a:t>You may have seen that when you drink a lot of water, the</a:t>
            </a:r>
          </a:p>
          <a:p>
            <a:r>
              <a:rPr lang="en-US" sz="1100" dirty="0">
                <a:solidFill>
                  <a:srgbClr val="000000"/>
                </a:solidFill>
                <a:latin typeface="HER Medica" pitchFamily="34" charset="0"/>
              </a:rPr>
              <a:t>urine is very clear, almost like water. This is good. It means</a:t>
            </a:r>
          </a:p>
          <a:p>
            <a:r>
              <a:rPr lang="en-US" sz="1100" dirty="0">
                <a:solidFill>
                  <a:srgbClr val="000000"/>
                </a:solidFill>
                <a:latin typeface="HER Medica" pitchFamily="34" charset="0"/>
              </a:rPr>
              <a:t>that there is plenty of water to wash the waste out.</a:t>
            </a:r>
            <a:endParaRPr lang="en-US" alt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515938" y="0"/>
            <a:ext cx="4310063" cy="3232150"/>
          </a:xfrm>
          <a:ln/>
        </p:spPr>
      </p:sp>
      <p:sp>
        <p:nvSpPr>
          <p:cNvPr id="55299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458218" y="3874281"/>
            <a:ext cx="5332379" cy="364487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1100" dirty="0">
                <a:solidFill>
                  <a:srgbClr val="000000"/>
                </a:solidFill>
                <a:latin typeface="HER Medica" pitchFamily="34" charset="0"/>
              </a:rPr>
              <a:t>What happens when we don’t drink enough water? The urine</a:t>
            </a:r>
          </a:p>
          <a:p>
            <a:r>
              <a:rPr lang="en-US" sz="1100" dirty="0">
                <a:solidFill>
                  <a:srgbClr val="000000"/>
                </a:solidFill>
                <a:latin typeface="HER Medica" pitchFamily="34" charset="0"/>
              </a:rPr>
              <a:t>becomes very yellow, and it may even smell bad. This is one</a:t>
            </a:r>
          </a:p>
          <a:p>
            <a:r>
              <a:rPr lang="en-US" sz="1100" dirty="0">
                <a:solidFill>
                  <a:srgbClr val="000000"/>
                </a:solidFill>
                <a:latin typeface="HER Medica" pitchFamily="34" charset="0"/>
              </a:rPr>
              <a:t>way the body warns us that we should have been drinking more</a:t>
            </a:r>
          </a:p>
          <a:p>
            <a:r>
              <a:rPr lang="en-US" sz="1100" dirty="0">
                <a:solidFill>
                  <a:srgbClr val="000000"/>
                </a:solidFill>
                <a:latin typeface="HER Medica" pitchFamily="34" charset="0"/>
              </a:rPr>
              <a:t>water.</a:t>
            </a:r>
            <a:endParaRPr lang="en-US" alt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515938" y="0"/>
            <a:ext cx="4310063" cy="3232150"/>
          </a:xfrm>
          <a:ln/>
        </p:spPr>
      </p:sp>
      <p:sp>
        <p:nvSpPr>
          <p:cNvPr id="5632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458218" y="3874281"/>
            <a:ext cx="5332379" cy="364487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1100" dirty="0">
                <a:solidFill>
                  <a:srgbClr val="000000"/>
                </a:solidFill>
                <a:latin typeface="HER Medica" pitchFamily="34" charset="0"/>
              </a:rPr>
              <a:t>Another way we lose water from our body is with the stools we</a:t>
            </a:r>
          </a:p>
          <a:p>
            <a:r>
              <a:rPr lang="en-US" sz="1100" dirty="0">
                <a:solidFill>
                  <a:srgbClr val="000000"/>
                </a:solidFill>
                <a:latin typeface="HER Medica" pitchFamily="34" charset="0"/>
              </a:rPr>
              <a:t>pass. When people have </a:t>
            </a:r>
            <a:r>
              <a:rPr lang="en-US" sz="1100" dirty="0" err="1">
                <a:solidFill>
                  <a:srgbClr val="000000"/>
                </a:solidFill>
                <a:latin typeface="HER Medica" pitchFamily="34" charset="0"/>
              </a:rPr>
              <a:t>diarrhoea</a:t>
            </a:r>
            <a:r>
              <a:rPr lang="en-US" sz="1100" dirty="0">
                <a:solidFill>
                  <a:srgbClr val="000000"/>
                </a:solidFill>
                <a:latin typeface="HER Medica" pitchFamily="34" charset="0"/>
              </a:rPr>
              <a:t>, they lose a lot more water</a:t>
            </a:r>
          </a:p>
          <a:p>
            <a:r>
              <a:rPr lang="en-US" sz="1100" dirty="0">
                <a:solidFill>
                  <a:srgbClr val="000000"/>
                </a:solidFill>
                <a:latin typeface="HER Medica" pitchFamily="34" charset="0"/>
              </a:rPr>
              <a:t>and can even die. That is why it is so important to drink a lot of</a:t>
            </a:r>
          </a:p>
          <a:p>
            <a:r>
              <a:rPr lang="en-US" sz="1100" dirty="0">
                <a:solidFill>
                  <a:srgbClr val="000000"/>
                </a:solidFill>
                <a:latin typeface="HER Medica" pitchFamily="34" charset="0"/>
              </a:rPr>
              <a:t>water when you have </a:t>
            </a:r>
            <a:r>
              <a:rPr lang="en-US" sz="1100" dirty="0" err="1">
                <a:solidFill>
                  <a:srgbClr val="000000"/>
                </a:solidFill>
                <a:latin typeface="HER Medica" pitchFamily="34" charset="0"/>
              </a:rPr>
              <a:t>diarrhoea</a:t>
            </a:r>
            <a:r>
              <a:rPr lang="en-US" sz="1100" dirty="0">
                <a:solidFill>
                  <a:srgbClr val="000000"/>
                </a:solidFill>
                <a:latin typeface="HER Medica" pitchFamily="34" charset="0"/>
              </a:rPr>
              <a:t>.</a:t>
            </a:r>
            <a:endParaRPr lang="en-US" alt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515938" y="0"/>
            <a:ext cx="4310063" cy="3232150"/>
          </a:xfrm>
          <a:ln/>
        </p:spPr>
      </p:sp>
      <p:sp>
        <p:nvSpPr>
          <p:cNvPr id="57347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458218" y="3874281"/>
            <a:ext cx="5332379" cy="364487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1100" dirty="0">
                <a:solidFill>
                  <a:srgbClr val="000000"/>
                </a:solidFill>
                <a:latin typeface="HER Medica" pitchFamily="34" charset="0"/>
              </a:rPr>
              <a:t>Some people think that when they have </a:t>
            </a:r>
            <a:r>
              <a:rPr lang="en-US" sz="1100" dirty="0" err="1">
                <a:solidFill>
                  <a:srgbClr val="000000"/>
                </a:solidFill>
                <a:latin typeface="HER Medica" pitchFamily="34" charset="0"/>
              </a:rPr>
              <a:t>diarrhoea</a:t>
            </a:r>
            <a:r>
              <a:rPr lang="en-US" sz="1100" dirty="0">
                <a:solidFill>
                  <a:srgbClr val="000000"/>
                </a:solidFill>
                <a:latin typeface="HER Medica" pitchFamily="34" charset="0"/>
              </a:rPr>
              <a:t> they must</a:t>
            </a:r>
          </a:p>
          <a:p>
            <a:r>
              <a:rPr lang="en-US" sz="1100" dirty="0">
                <a:solidFill>
                  <a:srgbClr val="000000"/>
                </a:solidFill>
                <a:latin typeface="HER Medica" pitchFamily="34" charset="0"/>
              </a:rPr>
              <a:t>stop drinking water so that the </a:t>
            </a:r>
            <a:r>
              <a:rPr lang="en-US" sz="1100" dirty="0" err="1">
                <a:solidFill>
                  <a:srgbClr val="000000"/>
                </a:solidFill>
                <a:latin typeface="HER Medica" pitchFamily="34" charset="0"/>
              </a:rPr>
              <a:t>diarrhoea</a:t>
            </a:r>
            <a:r>
              <a:rPr lang="en-US" sz="1100" dirty="0">
                <a:solidFill>
                  <a:srgbClr val="000000"/>
                </a:solidFill>
                <a:latin typeface="HER Medica" pitchFamily="34" charset="0"/>
              </a:rPr>
              <a:t> will stop. This is very</a:t>
            </a:r>
          </a:p>
          <a:p>
            <a:r>
              <a:rPr lang="en-US" sz="1100" dirty="0">
                <a:solidFill>
                  <a:srgbClr val="000000"/>
                </a:solidFill>
                <a:latin typeface="HER Medica" pitchFamily="34" charset="0"/>
              </a:rPr>
              <a:t>wrong! </a:t>
            </a:r>
            <a:r>
              <a:rPr lang="en-US" sz="1100" dirty="0" smtClean="0">
                <a:solidFill>
                  <a:srgbClr val="000000"/>
                </a:solidFill>
                <a:latin typeface="HER Medica" pitchFamily="34" charset="0"/>
              </a:rPr>
              <a:t>The </a:t>
            </a:r>
            <a:r>
              <a:rPr lang="en-US" sz="1100" dirty="0" err="1" smtClean="0">
                <a:solidFill>
                  <a:srgbClr val="000000"/>
                </a:solidFill>
                <a:latin typeface="HER Medica" pitchFamily="34" charset="0"/>
              </a:rPr>
              <a:t>diarrhoea</a:t>
            </a:r>
            <a:r>
              <a:rPr lang="en-US" sz="1100" dirty="0" smtClean="0">
                <a:solidFill>
                  <a:srgbClr val="000000"/>
                </a:solidFill>
                <a:latin typeface="HER Medica" pitchFamily="34" charset="0"/>
              </a:rPr>
              <a:t> will </a:t>
            </a:r>
            <a:r>
              <a:rPr lang="en-US" sz="1100" dirty="0">
                <a:solidFill>
                  <a:srgbClr val="000000"/>
                </a:solidFill>
                <a:latin typeface="HER Medica" pitchFamily="34" charset="0"/>
              </a:rPr>
              <a:t>continue even if you stop drinking.</a:t>
            </a:r>
          </a:p>
          <a:p>
            <a:r>
              <a:rPr lang="en-US" sz="1100" dirty="0">
                <a:solidFill>
                  <a:srgbClr val="000000"/>
                </a:solidFill>
                <a:latin typeface="HER Medica" pitchFamily="34" charset="0"/>
              </a:rPr>
              <a:t>But if you don’t drink enough water to put back what is lost,</a:t>
            </a:r>
          </a:p>
          <a:p>
            <a:r>
              <a:rPr lang="en-US" sz="1100" dirty="0">
                <a:solidFill>
                  <a:srgbClr val="000000"/>
                </a:solidFill>
                <a:latin typeface="HER Medica" pitchFamily="34" charset="0"/>
              </a:rPr>
              <a:t>your body will not have enough fluid to make you well.</a:t>
            </a:r>
            <a:endParaRPr lang="en-US" altLang="en-US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515938" y="0"/>
            <a:ext cx="4310063" cy="3232150"/>
          </a:xfrm>
          <a:ln/>
        </p:spPr>
      </p:sp>
      <p:sp>
        <p:nvSpPr>
          <p:cNvPr id="58371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458218" y="3874281"/>
            <a:ext cx="5332379" cy="364487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1100" dirty="0">
                <a:solidFill>
                  <a:srgbClr val="000000"/>
                </a:solidFill>
                <a:latin typeface="HER Medica" pitchFamily="34" charset="0"/>
              </a:rPr>
              <a:t>Sweating is another way our bodies lose water. Especially</a:t>
            </a:r>
          </a:p>
          <a:p>
            <a:r>
              <a:rPr lang="en-US" sz="1100" dirty="0">
                <a:solidFill>
                  <a:srgbClr val="000000"/>
                </a:solidFill>
                <a:latin typeface="HER Medica" pitchFamily="34" charset="0"/>
              </a:rPr>
              <a:t>when it is hot and people sweat a lot. Sweating helps the body</a:t>
            </a:r>
          </a:p>
          <a:p>
            <a:r>
              <a:rPr lang="en-US" sz="1100" dirty="0">
                <a:solidFill>
                  <a:srgbClr val="000000"/>
                </a:solidFill>
                <a:latin typeface="HER Medica" pitchFamily="34" charset="0"/>
              </a:rPr>
              <a:t>to stay cool. It is actually good for us; it helps to clean the</a:t>
            </a:r>
          </a:p>
          <a:p>
            <a:r>
              <a:rPr lang="en-US" sz="1100" dirty="0">
                <a:solidFill>
                  <a:srgbClr val="000000"/>
                </a:solidFill>
                <a:latin typeface="HER Medica" pitchFamily="34" charset="0"/>
              </a:rPr>
              <a:t>blood.</a:t>
            </a:r>
            <a:endParaRPr lang="en-US" altLang="en-US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515938" y="0"/>
            <a:ext cx="4310063" cy="3232150"/>
          </a:xfrm>
          <a:ln/>
        </p:spPr>
      </p:sp>
      <p:sp>
        <p:nvSpPr>
          <p:cNvPr id="59395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458218" y="3874281"/>
            <a:ext cx="5332379" cy="364487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1100" dirty="0">
                <a:solidFill>
                  <a:srgbClr val="000000"/>
                </a:solidFill>
                <a:latin typeface="HER Medica" pitchFamily="34" charset="0"/>
              </a:rPr>
              <a:t>Have you ever counted how many times you breathe in one</a:t>
            </a:r>
          </a:p>
          <a:p>
            <a:r>
              <a:rPr lang="en-US" sz="1100" dirty="0">
                <a:solidFill>
                  <a:srgbClr val="000000"/>
                </a:solidFill>
                <a:latin typeface="HER Medica" pitchFamily="34" charset="0"/>
              </a:rPr>
              <a:t>minute? Adults usually breathe 15 times in one minute and</a:t>
            </a:r>
          </a:p>
          <a:p>
            <a:r>
              <a:rPr lang="en-US" sz="1100" dirty="0">
                <a:solidFill>
                  <a:srgbClr val="000000"/>
                </a:solidFill>
                <a:latin typeface="HER Medica" pitchFamily="34" charset="0"/>
              </a:rPr>
              <a:t>babies breathe much faster, even up to 40 times a minute.</a:t>
            </a:r>
            <a:endParaRPr lang="en-US" altLang="en-US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515938" y="0"/>
            <a:ext cx="4310063" cy="3232150"/>
          </a:xfrm>
          <a:ln/>
        </p:spPr>
      </p:sp>
      <p:sp>
        <p:nvSpPr>
          <p:cNvPr id="60419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458218" y="3874281"/>
            <a:ext cx="5332379" cy="364487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1100" dirty="0">
                <a:solidFill>
                  <a:srgbClr val="000000"/>
                </a:solidFill>
                <a:latin typeface="HER Medica" pitchFamily="34" charset="0"/>
              </a:rPr>
              <a:t>Just take your hand and cover your mouth with it. Then breathe</a:t>
            </a:r>
          </a:p>
          <a:p>
            <a:r>
              <a:rPr lang="en-US" sz="1100" dirty="0">
                <a:solidFill>
                  <a:srgbClr val="000000"/>
                </a:solidFill>
                <a:latin typeface="HER Medica" pitchFamily="34" charset="0"/>
              </a:rPr>
              <a:t>out, blowing onto your hand. What happens? Your hand gets a</a:t>
            </a:r>
          </a:p>
          <a:p>
            <a:r>
              <a:rPr lang="en-US" sz="1100" dirty="0">
                <a:solidFill>
                  <a:srgbClr val="000000"/>
                </a:solidFill>
                <a:latin typeface="HER Medica" pitchFamily="34" charset="0"/>
              </a:rPr>
              <a:t>little bit wet from the air that comes out of your lungs.</a:t>
            </a:r>
            <a:endParaRPr lang="en-US" altLang="en-US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515938" y="0"/>
            <a:ext cx="4310063" cy="3232150"/>
          </a:xfrm>
          <a:ln/>
        </p:spPr>
      </p:sp>
      <p:sp>
        <p:nvSpPr>
          <p:cNvPr id="6144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458218" y="3874281"/>
            <a:ext cx="5332379" cy="364487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1100" dirty="0">
                <a:solidFill>
                  <a:srgbClr val="000000"/>
                </a:solidFill>
                <a:latin typeface="HER Medica" pitchFamily="34" charset="0"/>
              </a:rPr>
              <a:t>Every time a person breathes out, a little bit of water is lost</a:t>
            </a:r>
          </a:p>
          <a:p>
            <a:r>
              <a:rPr lang="en-US" sz="1100" dirty="0">
                <a:solidFill>
                  <a:srgbClr val="000000"/>
                </a:solidFill>
                <a:latin typeface="HER Medica" pitchFamily="34" charset="0"/>
              </a:rPr>
              <a:t>from the lungs. In one day, we breathe in and out thousands of</a:t>
            </a:r>
          </a:p>
          <a:p>
            <a:r>
              <a:rPr lang="en-US" sz="1100" dirty="0">
                <a:solidFill>
                  <a:srgbClr val="000000"/>
                </a:solidFill>
                <a:latin typeface="HER Medica" pitchFamily="34" charset="0"/>
              </a:rPr>
              <a:t>times. Each day almost 1 cup of water is lost from the body,</a:t>
            </a:r>
          </a:p>
          <a:p>
            <a:r>
              <a:rPr lang="en-US" sz="1100" dirty="0">
                <a:solidFill>
                  <a:srgbClr val="000000"/>
                </a:solidFill>
                <a:latin typeface="HER Medica" pitchFamily="34" charset="0"/>
              </a:rPr>
              <a:t>just from breathing.</a:t>
            </a:r>
          </a:p>
          <a:p>
            <a:r>
              <a:rPr lang="en-US" sz="1100" dirty="0">
                <a:solidFill>
                  <a:srgbClr val="000000"/>
                </a:solidFill>
                <a:latin typeface="HER Medica" pitchFamily="34" charset="0"/>
              </a:rPr>
              <a:t>As you can see, there are many different ways in which we lose</a:t>
            </a:r>
          </a:p>
          <a:p>
            <a:r>
              <a:rPr lang="en-US" sz="1100" dirty="0">
                <a:solidFill>
                  <a:srgbClr val="000000"/>
                </a:solidFill>
                <a:latin typeface="HER Medica" pitchFamily="34" charset="0"/>
              </a:rPr>
              <a:t>water from the body.</a:t>
            </a:r>
            <a:endParaRPr lang="en-US" altLang="en-US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515938" y="0"/>
            <a:ext cx="4310063" cy="3232150"/>
          </a:xfrm>
          <a:ln/>
        </p:spPr>
      </p:sp>
      <p:sp>
        <p:nvSpPr>
          <p:cNvPr id="64515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458218" y="3874281"/>
            <a:ext cx="5332379" cy="364487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1100" dirty="0">
                <a:solidFill>
                  <a:srgbClr val="000000"/>
                </a:solidFill>
                <a:latin typeface="HER Medica" pitchFamily="34" charset="0"/>
              </a:rPr>
              <a:t>How much water do we need?</a:t>
            </a:r>
          </a:p>
          <a:p>
            <a:r>
              <a:rPr lang="en-US" sz="1100" dirty="0">
                <a:solidFill>
                  <a:srgbClr val="000000"/>
                </a:solidFill>
                <a:latin typeface="HER Medica" pitchFamily="34" charset="0"/>
              </a:rPr>
              <a:t>!</a:t>
            </a:r>
          </a:p>
          <a:p>
            <a:r>
              <a:rPr lang="en-US" sz="1100" dirty="0">
                <a:solidFill>
                  <a:srgbClr val="000000"/>
                </a:solidFill>
                <a:latin typeface="HER Medica" pitchFamily="34" charset="0"/>
              </a:rPr>
              <a:t>An adult person should drink </a:t>
            </a:r>
            <a:r>
              <a:rPr lang="en-US" sz="1100" b="1" dirty="0">
                <a:solidFill>
                  <a:srgbClr val="000000"/>
                </a:solidFill>
                <a:latin typeface="HER Medica" pitchFamily="34" charset="0"/>
              </a:rPr>
              <a:t>at least 2 </a:t>
            </a:r>
            <a:r>
              <a:rPr lang="en-US" sz="1100" b="1" dirty="0" err="1">
                <a:solidFill>
                  <a:srgbClr val="000000"/>
                </a:solidFill>
                <a:latin typeface="HER Medica" pitchFamily="34" charset="0"/>
              </a:rPr>
              <a:t>litres</a:t>
            </a:r>
            <a:r>
              <a:rPr lang="en-US" sz="1100" b="1" dirty="0">
                <a:solidFill>
                  <a:srgbClr val="000000"/>
                </a:solidFill>
                <a:latin typeface="HER Medica" pitchFamily="34" charset="0"/>
              </a:rPr>
              <a:t> </a:t>
            </a:r>
            <a:r>
              <a:rPr lang="en-US" sz="1100" dirty="0">
                <a:solidFill>
                  <a:srgbClr val="000000"/>
                </a:solidFill>
                <a:latin typeface="HER Medica" pitchFamily="34" charset="0"/>
              </a:rPr>
              <a:t>(quarts) of water</a:t>
            </a:r>
          </a:p>
          <a:p>
            <a:r>
              <a:rPr lang="en-US" sz="1100" dirty="0">
                <a:solidFill>
                  <a:srgbClr val="000000"/>
                </a:solidFill>
                <a:latin typeface="HER Medica" pitchFamily="34" charset="0"/>
              </a:rPr>
              <a:t>every day.</a:t>
            </a:r>
          </a:p>
          <a:p>
            <a:r>
              <a:rPr lang="en-US" sz="1100" dirty="0">
                <a:solidFill>
                  <a:srgbClr val="000000"/>
                </a:solidFill>
                <a:latin typeface="HER Medica" pitchFamily="34" charset="0"/>
              </a:rPr>
              <a:t>!</a:t>
            </a:r>
          </a:p>
          <a:p>
            <a:r>
              <a:rPr lang="en-US" sz="1100" dirty="0">
                <a:solidFill>
                  <a:srgbClr val="000000"/>
                </a:solidFill>
                <a:latin typeface="HER Medica" pitchFamily="34" charset="0"/>
              </a:rPr>
              <a:t>This is the same as 8 glasses.</a:t>
            </a:r>
            <a:endParaRPr lang="en-US" alt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515938" y="0"/>
            <a:ext cx="4310063" cy="3232150"/>
          </a:xfrm>
          <a:ln/>
        </p:spPr>
      </p:sp>
      <p:sp>
        <p:nvSpPr>
          <p:cNvPr id="6656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458218" y="3874281"/>
            <a:ext cx="5332379" cy="364487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1100" dirty="0">
                <a:solidFill>
                  <a:srgbClr val="000000"/>
                </a:solidFill>
                <a:latin typeface="HER Medica" pitchFamily="34" charset="0"/>
              </a:rPr>
              <a:t>When should we drink water?</a:t>
            </a:r>
            <a:endParaRPr lang="en-US" altLang="en-US" dirty="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515938" y="0"/>
            <a:ext cx="4310063" cy="3232150"/>
          </a:xfrm>
          <a:ln/>
        </p:spPr>
      </p:sp>
      <p:sp>
        <p:nvSpPr>
          <p:cNvPr id="67587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458218" y="3874281"/>
            <a:ext cx="5332379" cy="364487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1100" dirty="0">
                <a:solidFill>
                  <a:srgbClr val="000000"/>
                </a:solidFill>
                <a:latin typeface="HER Medica" pitchFamily="34" charset="0"/>
              </a:rPr>
              <a:t>It is much better to drink water when there isn’t too much food</a:t>
            </a:r>
          </a:p>
          <a:p>
            <a:r>
              <a:rPr lang="en-US" sz="1100" dirty="0">
                <a:solidFill>
                  <a:srgbClr val="000000"/>
                </a:solidFill>
                <a:latin typeface="HER Medica" pitchFamily="34" charset="0"/>
              </a:rPr>
              <a:t>in the stomach. This means we should not drink with our</a:t>
            </a:r>
          </a:p>
          <a:p>
            <a:r>
              <a:rPr lang="en-US" sz="1100" dirty="0">
                <a:solidFill>
                  <a:srgbClr val="000000"/>
                </a:solidFill>
                <a:latin typeface="HER Medica" pitchFamily="34" charset="0"/>
              </a:rPr>
              <a:t>meals. Why? Because water makes the food stay in the</a:t>
            </a:r>
          </a:p>
          <a:p>
            <a:r>
              <a:rPr lang="en-US" sz="1100" dirty="0">
                <a:solidFill>
                  <a:srgbClr val="000000"/>
                </a:solidFill>
                <a:latin typeface="HER Medica" pitchFamily="34" charset="0"/>
              </a:rPr>
              <a:t>stomach for a very long time, and then the stomach gets tired</a:t>
            </a:r>
          </a:p>
          <a:p>
            <a:r>
              <a:rPr lang="en-US" sz="1100" dirty="0">
                <a:solidFill>
                  <a:srgbClr val="000000"/>
                </a:solidFill>
                <a:latin typeface="HER Medica" pitchFamily="34" charset="0"/>
              </a:rPr>
              <a:t>and even sick.</a:t>
            </a:r>
            <a:endParaRPr lang="en-US" altLang="en-US" dirty="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515938" y="0"/>
            <a:ext cx="4310063" cy="3232150"/>
          </a:xfrm>
          <a:ln/>
        </p:spPr>
      </p:sp>
      <p:sp>
        <p:nvSpPr>
          <p:cNvPr id="68611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458218" y="3874281"/>
            <a:ext cx="5332379" cy="364487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1100" dirty="0">
                <a:solidFill>
                  <a:srgbClr val="000000"/>
                </a:solidFill>
                <a:latin typeface="HER Medica" pitchFamily="34" charset="0"/>
              </a:rPr>
              <a:t>The best time to drink water is early in the morning and</a:t>
            </a:r>
          </a:p>
          <a:p>
            <a:r>
              <a:rPr lang="en-US" sz="1100" dirty="0">
                <a:solidFill>
                  <a:srgbClr val="000000"/>
                </a:solidFill>
                <a:latin typeface="HER Medica" pitchFamily="34" charset="0"/>
              </a:rPr>
              <a:t>between meals.</a:t>
            </a:r>
          </a:p>
          <a:p>
            <a:r>
              <a:rPr lang="en-US" sz="1100" dirty="0">
                <a:solidFill>
                  <a:srgbClr val="000000"/>
                </a:solidFill>
                <a:latin typeface="HER Medica" pitchFamily="34" charset="0"/>
              </a:rPr>
              <a:t>!</a:t>
            </a:r>
          </a:p>
          <a:p>
            <a:r>
              <a:rPr lang="en-US" sz="1100" dirty="0">
                <a:solidFill>
                  <a:srgbClr val="000000"/>
                </a:solidFill>
                <a:latin typeface="HER Medica" pitchFamily="34" charset="0"/>
              </a:rPr>
              <a:t>Begin your day by drinking 2 glasses of water when you wake</a:t>
            </a:r>
          </a:p>
          <a:p>
            <a:r>
              <a:rPr lang="en-US" sz="1100" dirty="0">
                <a:solidFill>
                  <a:srgbClr val="000000"/>
                </a:solidFill>
                <a:latin typeface="HER Medica" pitchFamily="34" charset="0"/>
              </a:rPr>
              <a:t>up.</a:t>
            </a:r>
          </a:p>
          <a:p>
            <a:r>
              <a:rPr lang="en-US" sz="1100" dirty="0">
                <a:solidFill>
                  <a:srgbClr val="000000"/>
                </a:solidFill>
                <a:latin typeface="HER Medica" pitchFamily="34" charset="0"/>
              </a:rPr>
              <a:t>!</a:t>
            </a:r>
          </a:p>
          <a:p>
            <a:r>
              <a:rPr lang="en-US" sz="1100" dirty="0">
                <a:solidFill>
                  <a:srgbClr val="000000"/>
                </a:solidFill>
                <a:latin typeface="HER Medica" pitchFamily="34" charset="0"/>
              </a:rPr>
              <a:t>After eating each meal—breakfast, lunch or supper—wait 2</a:t>
            </a:r>
          </a:p>
          <a:p>
            <a:r>
              <a:rPr lang="en-US" sz="1100" dirty="0">
                <a:solidFill>
                  <a:srgbClr val="000000"/>
                </a:solidFill>
                <a:latin typeface="HER Medica" pitchFamily="34" charset="0"/>
              </a:rPr>
              <a:t>hours and then drink two glasses.</a:t>
            </a:r>
            <a:endParaRPr lang="en-US" altLang="en-US" dirty="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515938" y="0"/>
            <a:ext cx="4310063" cy="3232150"/>
          </a:xfrm>
          <a:ln/>
        </p:spPr>
      </p:sp>
      <p:sp>
        <p:nvSpPr>
          <p:cNvPr id="7680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458218" y="3874281"/>
            <a:ext cx="5332379" cy="364487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1100" dirty="0">
                <a:solidFill>
                  <a:srgbClr val="000000"/>
                </a:solidFill>
                <a:latin typeface="HER Medica" pitchFamily="34" charset="0"/>
              </a:rPr>
              <a:t>If your water is not safe, boil all the water you drink. You only</a:t>
            </a:r>
          </a:p>
          <a:p>
            <a:r>
              <a:rPr lang="en-US" sz="1100" dirty="0">
                <a:solidFill>
                  <a:srgbClr val="000000"/>
                </a:solidFill>
                <a:latin typeface="HER Medica" pitchFamily="34" charset="0"/>
              </a:rPr>
              <a:t>need to boil water for 10 minutes to kill the germs that spread</a:t>
            </a:r>
          </a:p>
          <a:p>
            <a:r>
              <a:rPr lang="en-US" sz="1100" dirty="0">
                <a:solidFill>
                  <a:srgbClr val="000000"/>
                </a:solidFill>
                <a:latin typeface="HER Medica" pitchFamily="34" charset="0"/>
              </a:rPr>
              <a:t>disease.</a:t>
            </a:r>
            <a:endParaRPr lang="en-US" altLang="en-US" dirty="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515938" y="0"/>
            <a:ext cx="4310063" cy="3232150"/>
          </a:xfrm>
          <a:ln/>
        </p:spPr>
      </p:sp>
      <p:sp>
        <p:nvSpPr>
          <p:cNvPr id="78851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458218" y="3874281"/>
            <a:ext cx="5332379" cy="364487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1100" dirty="0">
                <a:solidFill>
                  <a:srgbClr val="000000"/>
                </a:solidFill>
                <a:latin typeface="HER Medica" pitchFamily="34" charset="0"/>
              </a:rPr>
              <a:t>To do this you will need glass or plastic bottles that you can</a:t>
            </a:r>
          </a:p>
          <a:p>
            <a:r>
              <a:rPr lang="en-US" sz="1100" dirty="0">
                <a:solidFill>
                  <a:srgbClr val="000000"/>
                </a:solidFill>
                <a:latin typeface="HER Medica" pitchFamily="34" charset="0"/>
              </a:rPr>
              <a:t>see through. Fill them with water, close them and put them in</a:t>
            </a:r>
          </a:p>
          <a:p>
            <a:r>
              <a:rPr lang="en-US" sz="1100" dirty="0">
                <a:solidFill>
                  <a:srgbClr val="000000"/>
                </a:solidFill>
                <a:latin typeface="HER Medica" pitchFamily="34" charset="0"/>
              </a:rPr>
              <a:t>the sun for a whole day. Even though the sun doesn’t kill all</a:t>
            </a:r>
          </a:p>
          <a:p>
            <a:r>
              <a:rPr lang="en-US" sz="1100" dirty="0">
                <a:solidFill>
                  <a:srgbClr val="000000"/>
                </a:solidFill>
                <a:latin typeface="HER Medica" pitchFamily="34" charset="0"/>
              </a:rPr>
              <a:t>the germs that can make you sick, most of them are killed, and</a:t>
            </a:r>
          </a:p>
          <a:p>
            <a:r>
              <a:rPr lang="en-US" sz="1100" dirty="0">
                <a:solidFill>
                  <a:srgbClr val="000000"/>
                </a:solidFill>
                <a:latin typeface="HER Medica" pitchFamily="34" charset="0"/>
              </a:rPr>
              <a:t>the water becomes much safer to drink.1</a:t>
            </a:r>
            <a:endParaRPr lang="en-US" altLang="en-US" dirty="0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515938" y="0"/>
            <a:ext cx="4310063" cy="3232150"/>
          </a:xfrm>
          <a:ln/>
        </p:spPr>
      </p:sp>
      <p:sp>
        <p:nvSpPr>
          <p:cNvPr id="69635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458218" y="3874281"/>
            <a:ext cx="5332379" cy="364487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1100" dirty="0">
                <a:solidFill>
                  <a:srgbClr val="000000"/>
                </a:solidFill>
                <a:latin typeface="HER Medica" pitchFamily="34" charset="0"/>
              </a:rPr>
              <a:t>Does it matter if we drink tea, coffee or soda drinks instead of</a:t>
            </a:r>
          </a:p>
          <a:p>
            <a:r>
              <a:rPr lang="en-US" sz="1100" dirty="0">
                <a:solidFill>
                  <a:srgbClr val="000000"/>
                </a:solidFill>
                <a:latin typeface="HER Medica" pitchFamily="34" charset="0"/>
              </a:rPr>
              <a:t>water?</a:t>
            </a:r>
          </a:p>
          <a:p>
            <a:r>
              <a:rPr lang="en-US" sz="1100" dirty="0">
                <a:solidFill>
                  <a:srgbClr val="000000"/>
                </a:solidFill>
                <a:latin typeface="HER Medica" pitchFamily="34" charset="0"/>
              </a:rPr>
              <a:t>Yes! These drinks cannot take the place of drinking water</a:t>
            </a:r>
          </a:p>
          <a:p>
            <a:r>
              <a:rPr lang="en-US" sz="1100" dirty="0">
                <a:solidFill>
                  <a:srgbClr val="000000"/>
                </a:solidFill>
                <a:latin typeface="HER Medica" pitchFamily="34" charset="0"/>
              </a:rPr>
              <a:t>Tea and coffee are not good drinks for our bodies. They can</a:t>
            </a:r>
          </a:p>
          <a:p>
            <a:r>
              <a:rPr lang="en-US" sz="1100" dirty="0">
                <a:solidFill>
                  <a:srgbClr val="000000"/>
                </a:solidFill>
                <a:latin typeface="HER Medica" pitchFamily="34" charset="0"/>
              </a:rPr>
              <a:t>damage our health and in time make us sick.</a:t>
            </a:r>
            <a:endParaRPr lang="en-US" altLang="en-US" dirty="0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5362575" y="-1852613"/>
            <a:ext cx="13647738" cy="10234613"/>
          </a:xfrm>
          <a:solidFill>
            <a:srgbClr val="FFFFFF"/>
          </a:solidFill>
          <a:ln/>
        </p:spPr>
      </p:sp>
      <p:sp>
        <p:nvSpPr>
          <p:cNvPr id="12595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80151" y="4298222"/>
            <a:ext cx="4923183" cy="343487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515938" y="0"/>
            <a:ext cx="4310063" cy="3232150"/>
          </a:xfrm>
          <a:ln/>
        </p:spPr>
      </p:sp>
      <p:sp>
        <p:nvSpPr>
          <p:cNvPr id="44035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458218" y="3874281"/>
            <a:ext cx="5332379" cy="364487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1100" dirty="0" smtClean="0">
                <a:solidFill>
                  <a:srgbClr val="000000"/>
                </a:solidFill>
                <a:latin typeface="HER Medica" pitchFamily="34" charset="0"/>
              </a:rPr>
              <a:t>Drinking water is very important. We can live many more days</a:t>
            </a:r>
          </a:p>
          <a:p>
            <a:r>
              <a:rPr lang="en-US" sz="1100" dirty="0" smtClean="0">
                <a:solidFill>
                  <a:srgbClr val="000000"/>
                </a:solidFill>
                <a:latin typeface="HER Medica" pitchFamily="34" charset="0"/>
              </a:rPr>
              <a:t>without eating than we can without drinking. Doctors say that</a:t>
            </a:r>
          </a:p>
          <a:p>
            <a:r>
              <a:rPr lang="en-US" sz="1100" dirty="0" smtClean="0">
                <a:solidFill>
                  <a:srgbClr val="000000"/>
                </a:solidFill>
                <a:latin typeface="HER Medica" pitchFamily="34" charset="0"/>
              </a:rPr>
              <a:t>more than half of our weight is from water!</a:t>
            </a:r>
            <a:endParaRPr lang="en-US" altLang="en-US" dirty="0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515938" y="0"/>
            <a:ext cx="4310063" cy="3232150"/>
          </a:xfrm>
          <a:ln/>
        </p:spPr>
      </p:sp>
      <p:sp>
        <p:nvSpPr>
          <p:cNvPr id="79875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458218" y="3874281"/>
            <a:ext cx="5332379" cy="364487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1100" dirty="0">
                <a:solidFill>
                  <a:srgbClr val="000000"/>
                </a:solidFill>
                <a:latin typeface="HER Medica" pitchFamily="34" charset="0"/>
              </a:rPr>
              <a:t>The Bible tells us of many times when God provided His</a:t>
            </a:r>
          </a:p>
          <a:p>
            <a:r>
              <a:rPr lang="en-US" sz="1100" dirty="0">
                <a:solidFill>
                  <a:srgbClr val="000000"/>
                </a:solidFill>
                <a:latin typeface="HER Medica" pitchFamily="34" charset="0"/>
              </a:rPr>
              <a:t>people with pure water as they travelled through the</a:t>
            </a:r>
          </a:p>
          <a:p>
            <a:r>
              <a:rPr lang="en-US" sz="1100" dirty="0">
                <a:solidFill>
                  <a:srgbClr val="000000"/>
                </a:solidFill>
                <a:latin typeface="HER Medica" pitchFamily="34" charset="0"/>
              </a:rPr>
              <a:t>wilderness.</a:t>
            </a:r>
            <a:endParaRPr lang="en-US" altLang="en-US" dirty="0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515938" y="0"/>
            <a:ext cx="4310063" cy="3232150"/>
          </a:xfrm>
          <a:ln/>
        </p:spPr>
      </p:sp>
      <p:sp>
        <p:nvSpPr>
          <p:cNvPr id="80899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458218" y="3874281"/>
            <a:ext cx="5332379" cy="364487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1100" dirty="0">
                <a:solidFill>
                  <a:srgbClr val="000000"/>
                </a:solidFill>
                <a:latin typeface="HER Medica" pitchFamily="34" charset="0"/>
              </a:rPr>
              <a:t>God still cares for us today, and wants to help us with all of our</a:t>
            </a:r>
          </a:p>
          <a:p>
            <a:r>
              <a:rPr lang="en-US" sz="1100" dirty="0">
                <a:solidFill>
                  <a:srgbClr val="000000"/>
                </a:solidFill>
                <a:latin typeface="HER Medica" pitchFamily="34" charset="0"/>
              </a:rPr>
              <a:t>needs.</a:t>
            </a:r>
          </a:p>
          <a:p>
            <a:r>
              <a:rPr lang="en-US" sz="1100" dirty="0">
                <a:solidFill>
                  <a:srgbClr val="000000"/>
                </a:solidFill>
                <a:latin typeface="HER Medica" pitchFamily="34" charset="0"/>
              </a:rPr>
              <a:t>!</a:t>
            </a:r>
          </a:p>
          <a:p>
            <a:r>
              <a:rPr lang="en-US" sz="1100" dirty="0">
                <a:solidFill>
                  <a:srgbClr val="000000"/>
                </a:solidFill>
                <a:latin typeface="HER Medica" pitchFamily="34" charset="0"/>
              </a:rPr>
              <a:t>The Bible says, “</a:t>
            </a:r>
            <a:r>
              <a:rPr lang="en-US" sz="1100" i="1" dirty="0">
                <a:solidFill>
                  <a:srgbClr val="000000"/>
                </a:solidFill>
                <a:latin typeface="HER Medica" pitchFamily="34" charset="0"/>
              </a:rPr>
              <a:t>He who has compassion on them will guide</a:t>
            </a:r>
          </a:p>
          <a:p>
            <a:r>
              <a:rPr lang="en-US" sz="1100" i="1" dirty="0">
                <a:solidFill>
                  <a:srgbClr val="000000"/>
                </a:solidFill>
                <a:latin typeface="HER Medica" pitchFamily="34" charset="0"/>
              </a:rPr>
              <a:t>them and lead them beside springs of {pure} water.</a:t>
            </a:r>
            <a:r>
              <a:rPr lang="en-US" sz="1100" dirty="0">
                <a:solidFill>
                  <a:srgbClr val="000000"/>
                </a:solidFill>
                <a:latin typeface="HER Medica" pitchFamily="34" charset="0"/>
              </a:rPr>
              <a:t>” (Isaiah</a:t>
            </a:r>
          </a:p>
          <a:p>
            <a:r>
              <a:rPr lang="en-US" sz="1100" dirty="0">
                <a:solidFill>
                  <a:srgbClr val="000000"/>
                </a:solidFill>
                <a:latin typeface="HER Medica" pitchFamily="34" charset="0"/>
              </a:rPr>
              <a:t>49:10)</a:t>
            </a:r>
          </a:p>
          <a:p>
            <a:r>
              <a:rPr lang="en-US" sz="1100" dirty="0">
                <a:solidFill>
                  <a:srgbClr val="000000"/>
                </a:solidFill>
                <a:latin typeface="HER Medica" pitchFamily="34" charset="0"/>
              </a:rPr>
              <a:t>Be sure you and your family have good clean water, and drink</a:t>
            </a:r>
          </a:p>
          <a:p>
            <a:r>
              <a:rPr lang="en-US" sz="1100" dirty="0">
                <a:solidFill>
                  <a:srgbClr val="000000"/>
                </a:solidFill>
                <a:latin typeface="HER Medica" pitchFamily="34" charset="0"/>
              </a:rPr>
              <a:t>plenty of it every day. This will help keep your bodies strong</a:t>
            </a:r>
          </a:p>
          <a:p>
            <a:r>
              <a:rPr lang="en-US" sz="1100" dirty="0">
                <a:solidFill>
                  <a:srgbClr val="000000"/>
                </a:solidFill>
                <a:latin typeface="HER Medica" pitchFamily="34" charset="0"/>
              </a:rPr>
              <a:t>and healthy, like God wants you to be.</a:t>
            </a:r>
            <a:endParaRPr lang="en-US" alt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515938" y="0"/>
            <a:ext cx="4310063" cy="3232150"/>
          </a:xfrm>
          <a:ln/>
        </p:spPr>
      </p:sp>
      <p:sp>
        <p:nvSpPr>
          <p:cNvPr id="47107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458218" y="3874281"/>
            <a:ext cx="5332379" cy="364487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1100" dirty="0">
                <a:solidFill>
                  <a:srgbClr val="000000"/>
                </a:solidFill>
                <a:latin typeface="HER Medica" pitchFamily="34" charset="0"/>
              </a:rPr>
              <a:t>Water makes our brains work;</a:t>
            </a:r>
            <a:endParaRPr lang="en-US" alt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515938" y="0"/>
            <a:ext cx="4310063" cy="3232150"/>
          </a:xfrm>
          <a:ln/>
        </p:spPr>
      </p:sp>
      <p:sp>
        <p:nvSpPr>
          <p:cNvPr id="48131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458218" y="3874281"/>
            <a:ext cx="5332379" cy="364487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1100" dirty="0">
                <a:solidFill>
                  <a:srgbClr val="000000"/>
                </a:solidFill>
                <a:latin typeface="HER Medica" pitchFamily="34" charset="0"/>
              </a:rPr>
              <a:t>it makes the mouth and the eyes wet;</a:t>
            </a:r>
          </a:p>
          <a:p>
            <a:r>
              <a:rPr lang="en-US" sz="1100" dirty="0">
                <a:solidFill>
                  <a:srgbClr val="000000"/>
                </a:solidFill>
                <a:latin typeface="HER Medica" pitchFamily="34" charset="0"/>
              </a:rPr>
              <a:t>!</a:t>
            </a:r>
          </a:p>
          <a:p>
            <a:r>
              <a:rPr lang="en-US" sz="1100" dirty="0">
                <a:solidFill>
                  <a:srgbClr val="000000"/>
                </a:solidFill>
                <a:latin typeface="HER Medica" pitchFamily="34" charset="0"/>
              </a:rPr>
              <a:t>and it allows the blood to move in our veins. </a:t>
            </a:r>
            <a:endParaRPr lang="en-US" alt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515938" y="0"/>
            <a:ext cx="4310063" cy="3232150"/>
          </a:xfrm>
          <a:ln/>
        </p:spPr>
      </p:sp>
      <p:sp>
        <p:nvSpPr>
          <p:cNvPr id="49155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458218" y="3874281"/>
            <a:ext cx="5332379" cy="364487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515938" y="0"/>
            <a:ext cx="4310063" cy="3232150"/>
          </a:xfrm>
          <a:ln/>
        </p:spPr>
      </p:sp>
      <p:sp>
        <p:nvSpPr>
          <p:cNvPr id="50179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458218" y="3874281"/>
            <a:ext cx="5332379" cy="364487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1200" dirty="0" smtClean="0">
                <a:solidFill>
                  <a:srgbClr val="000000"/>
                </a:solidFill>
                <a:latin typeface="HER Medica" pitchFamily="34" charset="0"/>
              </a:rPr>
              <a:t>Water also cleans</a:t>
            </a:r>
          </a:p>
          <a:p>
            <a:r>
              <a:rPr lang="en-US" sz="1200" dirty="0" smtClean="0">
                <a:solidFill>
                  <a:srgbClr val="000000"/>
                </a:solidFill>
                <a:latin typeface="HER Medica" pitchFamily="34" charset="0"/>
              </a:rPr>
              <a:t>our blood from all the waste.</a:t>
            </a:r>
          </a:p>
          <a:p>
            <a:r>
              <a:rPr lang="en-US" sz="1200" dirty="0" smtClean="0">
                <a:solidFill>
                  <a:srgbClr val="000000"/>
                </a:solidFill>
                <a:latin typeface="HER Medica" pitchFamily="34" charset="0"/>
              </a:rPr>
              <a:t>©Life Art #3D209008</a:t>
            </a:r>
          </a:p>
          <a:p>
            <a:r>
              <a:rPr lang="en-US" sz="1200" dirty="0" smtClean="0">
                <a:solidFill>
                  <a:srgbClr val="000000"/>
                </a:solidFill>
                <a:latin typeface="HER Medica" pitchFamily="34" charset="0"/>
              </a:rPr>
              <a:t>It takes the dirty part of the blood</a:t>
            </a:r>
            <a:endParaRPr lang="en-US" altLang="en-US" dirty="0" smtClean="0"/>
          </a:p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515938" y="0"/>
            <a:ext cx="4310063" cy="3232150"/>
          </a:xfrm>
          <a:ln/>
        </p:spPr>
      </p:sp>
      <p:sp>
        <p:nvSpPr>
          <p:cNvPr id="5120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458218" y="3874281"/>
            <a:ext cx="5332379" cy="364487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1100" dirty="0">
                <a:solidFill>
                  <a:srgbClr val="000000"/>
                </a:solidFill>
                <a:latin typeface="HER Medica" pitchFamily="34" charset="0"/>
              </a:rPr>
              <a:t>Everyday our bodies lose water, even when we are sleeping.</a:t>
            </a:r>
          </a:p>
          <a:p>
            <a:r>
              <a:rPr lang="en-US" sz="1100" dirty="0">
                <a:solidFill>
                  <a:srgbClr val="000000"/>
                </a:solidFill>
                <a:latin typeface="HER Medica" pitchFamily="34" charset="0"/>
              </a:rPr>
              <a:t>We lose water in the…</a:t>
            </a:r>
          </a:p>
          <a:p>
            <a:r>
              <a:rPr lang="en-US" sz="1100" dirty="0">
                <a:solidFill>
                  <a:srgbClr val="000000"/>
                </a:solidFill>
                <a:latin typeface="HER Medica" pitchFamily="34" charset="0"/>
              </a:rPr>
              <a:t>! Urine</a:t>
            </a:r>
          </a:p>
          <a:p>
            <a:r>
              <a:rPr lang="en-US" sz="1100" dirty="0">
                <a:solidFill>
                  <a:srgbClr val="000000"/>
                </a:solidFill>
                <a:latin typeface="HER Medica" pitchFamily="34" charset="0"/>
              </a:rPr>
              <a:t>! Stools</a:t>
            </a:r>
          </a:p>
          <a:p>
            <a:r>
              <a:rPr lang="en-US" sz="1100" dirty="0">
                <a:solidFill>
                  <a:srgbClr val="000000"/>
                </a:solidFill>
                <a:latin typeface="HER Medica" pitchFamily="34" charset="0"/>
              </a:rPr>
              <a:t>! Sweat</a:t>
            </a:r>
          </a:p>
          <a:p>
            <a:r>
              <a:rPr lang="en-US" sz="1100" dirty="0">
                <a:solidFill>
                  <a:srgbClr val="000000"/>
                </a:solidFill>
                <a:latin typeface="HER Medica" pitchFamily="34" charset="0"/>
              </a:rPr>
              <a:t>! and Breathing</a:t>
            </a:r>
          </a:p>
          <a:p>
            <a:r>
              <a:rPr lang="en-US" sz="1100" dirty="0">
                <a:solidFill>
                  <a:srgbClr val="000000"/>
                </a:solidFill>
                <a:latin typeface="HER Medica" pitchFamily="34" charset="0"/>
              </a:rPr>
              <a:t>©Life Art #3D110005</a:t>
            </a:r>
          </a:p>
          <a:p>
            <a:r>
              <a:rPr lang="en-US" sz="1100" dirty="0">
                <a:solidFill>
                  <a:srgbClr val="000000"/>
                </a:solidFill>
                <a:latin typeface="HER Medica" pitchFamily="34" charset="0"/>
              </a:rPr>
              <a:t>Our blood needs to be</a:t>
            </a:r>
            <a:endParaRPr lang="en-US" alt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515938" y="0"/>
            <a:ext cx="4310063" cy="3232150"/>
          </a:xfrm>
          <a:ln/>
        </p:spPr>
      </p:sp>
      <p:sp>
        <p:nvSpPr>
          <p:cNvPr id="52227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458218" y="3874281"/>
            <a:ext cx="5332379" cy="364487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1100" dirty="0">
                <a:solidFill>
                  <a:srgbClr val="000000"/>
                </a:solidFill>
                <a:latin typeface="HER Medica" pitchFamily="34" charset="0"/>
              </a:rPr>
              <a:t>Our blood needs to be cleaned all the time. The kidneys help to</a:t>
            </a:r>
          </a:p>
          <a:p>
            <a:r>
              <a:rPr lang="en-US" sz="1100" dirty="0">
                <a:solidFill>
                  <a:srgbClr val="000000"/>
                </a:solidFill>
                <a:latin typeface="HER Medica" pitchFamily="34" charset="0"/>
              </a:rPr>
              <a:t>clean the blood; they work day and night doing this. The</a:t>
            </a:r>
          </a:p>
          <a:p>
            <a:r>
              <a:rPr lang="en-US" sz="1100" dirty="0">
                <a:solidFill>
                  <a:srgbClr val="000000"/>
                </a:solidFill>
                <a:latin typeface="HER Medica" pitchFamily="34" charset="0"/>
              </a:rPr>
              <a:t>kidneys throw out the dirty part of the blood in the urine; this is</a:t>
            </a:r>
          </a:p>
          <a:p>
            <a:r>
              <a:rPr lang="en-US" sz="1100" dirty="0">
                <a:solidFill>
                  <a:srgbClr val="000000"/>
                </a:solidFill>
                <a:latin typeface="HER Medica" pitchFamily="34" charset="0"/>
              </a:rPr>
              <a:t>how our blood is kept clean</a:t>
            </a:r>
            <a:endParaRPr lang="en-US" alt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12/10/2015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12/10/2015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12/10/2015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ea typeface="+mn-ea"/>
              <a:cs typeface="+mn-cs"/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7424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12/10/2015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12/10/2015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12/10/2015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12/10/2015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12/10/2015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12/10/2015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12/10/2015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12/10/2015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EAB0777-4C60-462E-A92C-CDAFD498799C}" type="datetimeFigureOut">
              <a:rPr lang="en-US" smtClean="0"/>
              <a:t>12/10/2015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74970" y="306564"/>
            <a:ext cx="8229600" cy="712787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800" dirty="0" smtClean="0"/>
              <a:t>GOD’S LAWS OF HEALTH</a:t>
            </a: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7731027"/>
              </p:ext>
            </p:extLst>
          </p:nvPr>
        </p:nvGraphicFramePr>
        <p:xfrm>
          <a:off x="505563" y="1219200"/>
          <a:ext cx="8257437" cy="4759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108" name="WordArt 24"/>
          <p:cNvSpPr>
            <a:spLocks noChangeArrowheads="1" noChangeShapeType="1" noTextEdit="1"/>
          </p:cNvSpPr>
          <p:nvPr/>
        </p:nvSpPr>
        <p:spPr bwMode="auto">
          <a:xfrm>
            <a:off x="8077200" y="6172200"/>
            <a:ext cx="685800" cy="457200"/>
          </a:xfrm>
          <a:prstGeom prst="rect">
            <a:avLst/>
          </a:prstGeom>
        </p:spPr>
        <p:txBody>
          <a:bodyPr spcFirstLastPara="1" wrap="none" fromWordArt="1">
            <a:prstTxWarp prst="textButton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urora Cn BT"/>
              </a:rPr>
              <a:t>NEWSTART</a:t>
            </a:r>
          </a:p>
        </p:txBody>
      </p:sp>
    </p:spTree>
    <p:extLst>
      <p:ext uri="{BB962C8B-B14F-4D97-AF65-F5344CB8AC3E}">
        <p14:creationId xmlns:p14="http://schemas.microsoft.com/office/powerpoint/2010/main" val="175525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667000"/>
            <a:ext cx="39624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75745" y="2667000"/>
            <a:ext cx="42672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R Medica" pitchFamily="34" charset="0"/>
              </a:rPr>
              <a:t>When we drink a lot of water, we help the kidneys to do </a:t>
            </a:r>
            <a:r>
              <a:rPr 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R Medica" pitchFamily="34" charset="0"/>
              </a:rPr>
              <a:t>their job</a:t>
            </a: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R Medica" pitchFamily="34" charset="0"/>
              </a:rPr>
              <a:t>. When we drink very little water, the kidneys have to work</a:t>
            </a:r>
          </a:p>
          <a:p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R Medica" pitchFamily="34" charset="0"/>
              </a:rPr>
              <a:t>hard to keep the blood clean.</a:t>
            </a:r>
            <a:endParaRPr lang="en-US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0119753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4096" y="1143000"/>
            <a:ext cx="5489904" cy="4117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609600" y="5534561"/>
            <a:ext cx="6781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R Medica" pitchFamily="34" charset="0"/>
              </a:rPr>
              <a:t>You may have seen that when you drink a lot of water, </a:t>
            </a: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R Medica" pitchFamily="34" charset="0"/>
              </a:rPr>
              <a:t>the urine 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R Medica" pitchFamily="34" charset="0"/>
              </a:rPr>
              <a:t>is very clear, almost like water. This is good. It </a:t>
            </a: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R Medica" pitchFamily="34" charset="0"/>
              </a:rPr>
              <a:t>means that 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R Medica" pitchFamily="34" charset="0"/>
              </a:rPr>
              <a:t>there is plenty of water to wash the waste out.</a:t>
            </a:r>
            <a:endParaRPr lang="en-US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8501181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1324" y="1117381"/>
            <a:ext cx="5520559" cy="4140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609600" y="5257800"/>
            <a:ext cx="7086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R Medica" pitchFamily="34" charset="0"/>
              </a:rPr>
              <a:t>What happens when we don’t drink enough water? The </a:t>
            </a: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R Medica" pitchFamily="34" charset="0"/>
              </a:rPr>
              <a:t>urine becomes 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R Medica" pitchFamily="34" charset="0"/>
              </a:rPr>
              <a:t>very yellow, and it may even smell bad. This is </a:t>
            </a: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R Medica" pitchFamily="34" charset="0"/>
              </a:rPr>
              <a:t>one way 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R Medica" pitchFamily="34" charset="0"/>
              </a:rPr>
              <a:t>the body warns us that we should have been drinking </a:t>
            </a: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R Medica" pitchFamily="34" charset="0"/>
              </a:rPr>
              <a:t>more water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R Medica" pitchFamily="34" charset="0"/>
              </a:rPr>
              <a:t>.</a:t>
            </a:r>
            <a:endParaRPr lang="en-US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5394205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3483" y="2133600"/>
            <a:ext cx="3708400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2101850" y="5354638"/>
            <a:ext cx="3217863" cy="616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eaLnBrk="1">
              <a:lnSpc>
                <a:spcPct val="89000"/>
              </a:lnSpc>
              <a:buClr>
                <a:srgbClr val="000000"/>
              </a:buClr>
              <a:buSzPct val="45000"/>
              <a:buFont typeface="HER Medica" pitchFamily="34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r>
              <a:rPr lang="en-GB" sz="4500" b="1">
                <a:ln w="19050">
                  <a:solidFill>
                    <a:prstClr val="black"/>
                  </a:solidFill>
                </a:ln>
                <a:gradFill flip="none" rotWithShape="1">
                  <a:gsLst>
                    <a:gs pos="0">
                      <a:srgbClr val="DDEBCF"/>
                    </a:gs>
                    <a:gs pos="100000">
                      <a:srgbClr val="FFC000"/>
                    </a:gs>
                  </a:gsLst>
                  <a:lin ang="5400000" scaled="1"/>
                  <a:tileRect/>
                </a:gradFill>
                <a:effectLst>
                  <a:outerShdw blurRad="88900" dist="45790" dir="2021419" rotWithShape="0">
                    <a:scrgbClr r="0" g="0" b="0">
                      <a:alpha val="90000"/>
                    </a:scrgbClr>
                  </a:outerShdw>
                </a:effectLst>
                <a:ea typeface="HER Medica" pitchFamily="34" charset="0"/>
                <a:cs typeface="HER Medica" pitchFamily="34" charset="0"/>
                <a:sym typeface="HER Medica"/>
              </a:rPr>
              <a:t>Stools</a:t>
            </a:r>
          </a:p>
        </p:txBody>
      </p:sp>
      <p:sp>
        <p:nvSpPr>
          <p:cNvPr id="2" name="Rectangle 1"/>
          <p:cNvSpPr/>
          <p:nvPr/>
        </p:nvSpPr>
        <p:spPr>
          <a:xfrm>
            <a:off x="381000" y="1769924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dirty="0">
                <a:solidFill>
                  <a:srgbClr val="000000"/>
                </a:solidFill>
                <a:latin typeface="HER Medica" pitchFamily="34" charset="0"/>
              </a:rPr>
              <a:t>Another way we lose water from our body is with the stools </a:t>
            </a:r>
            <a:r>
              <a:rPr lang="en-US" sz="2000" b="1" dirty="0" smtClean="0">
                <a:solidFill>
                  <a:srgbClr val="000000"/>
                </a:solidFill>
                <a:latin typeface="HER Medica" pitchFamily="34" charset="0"/>
              </a:rPr>
              <a:t>we pass</a:t>
            </a:r>
            <a:r>
              <a:rPr lang="en-US" sz="2000" b="1" dirty="0">
                <a:solidFill>
                  <a:srgbClr val="000000"/>
                </a:solidFill>
                <a:latin typeface="HER Medica" pitchFamily="34" charset="0"/>
              </a:rPr>
              <a:t>. When people have </a:t>
            </a:r>
            <a:r>
              <a:rPr lang="en-US" sz="2000" b="1" dirty="0" err="1">
                <a:solidFill>
                  <a:srgbClr val="000000"/>
                </a:solidFill>
                <a:latin typeface="HER Medica" pitchFamily="34" charset="0"/>
              </a:rPr>
              <a:t>diarrhoea</a:t>
            </a:r>
            <a:r>
              <a:rPr lang="en-US" sz="2000" b="1" dirty="0">
                <a:solidFill>
                  <a:srgbClr val="000000"/>
                </a:solidFill>
                <a:latin typeface="HER Medica" pitchFamily="34" charset="0"/>
              </a:rPr>
              <a:t>, they lose a lot more </a:t>
            </a:r>
            <a:r>
              <a:rPr lang="en-US" sz="2000" b="1" dirty="0" smtClean="0">
                <a:solidFill>
                  <a:srgbClr val="000000"/>
                </a:solidFill>
                <a:latin typeface="HER Medica" pitchFamily="34" charset="0"/>
              </a:rPr>
              <a:t>water and </a:t>
            </a:r>
            <a:r>
              <a:rPr lang="en-US" sz="2000" b="1" dirty="0">
                <a:solidFill>
                  <a:srgbClr val="000000"/>
                </a:solidFill>
                <a:latin typeface="HER Medica" pitchFamily="34" charset="0"/>
              </a:rPr>
              <a:t>can even die. That is why it is </a:t>
            </a:r>
            <a:r>
              <a:rPr lang="en-US" sz="2000" b="1" dirty="0" smtClean="0">
                <a:solidFill>
                  <a:srgbClr val="000000"/>
                </a:solidFill>
                <a:latin typeface="HER Medica" pitchFamily="34" charset="0"/>
              </a:rPr>
              <a:t>so important </a:t>
            </a:r>
            <a:r>
              <a:rPr lang="en-US" sz="2000" b="1" dirty="0">
                <a:solidFill>
                  <a:srgbClr val="000000"/>
                </a:solidFill>
                <a:latin typeface="HER Medica" pitchFamily="34" charset="0"/>
              </a:rPr>
              <a:t>to drink a lot </a:t>
            </a:r>
            <a:r>
              <a:rPr lang="en-US" sz="2000" b="1" dirty="0" smtClean="0">
                <a:solidFill>
                  <a:srgbClr val="000000"/>
                </a:solidFill>
                <a:latin typeface="HER Medica" pitchFamily="34" charset="0"/>
              </a:rPr>
              <a:t>of water </a:t>
            </a:r>
            <a:r>
              <a:rPr lang="en-US" sz="2000" b="1" dirty="0">
                <a:solidFill>
                  <a:srgbClr val="000000"/>
                </a:solidFill>
                <a:latin typeface="HER Medica" pitchFamily="34" charset="0"/>
              </a:rPr>
              <a:t>when you have </a:t>
            </a:r>
            <a:r>
              <a:rPr lang="en-US" sz="2000" b="1" dirty="0" err="1">
                <a:solidFill>
                  <a:srgbClr val="000000"/>
                </a:solidFill>
                <a:latin typeface="HER Medica" pitchFamily="34" charset="0"/>
              </a:rPr>
              <a:t>diarrhoea</a:t>
            </a:r>
            <a:r>
              <a:rPr lang="en-US" sz="2000" b="1" dirty="0">
                <a:solidFill>
                  <a:srgbClr val="000000"/>
                </a:solidFill>
                <a:latin typeface="HER Medica" pitchFamily="34" charset="0"/>
              </a:rPr>
              <a:t>.</a:t>
            </a:r>
            <a:endParaRPr lang="en-US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553896976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886200"/>
            <a:ext cx="39624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5943600" y="1066800"/>
            <a:ext cx="26249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R Medica" pitchFamily="34" charset="0"/>
              </a:rPr>
              <a:t> DIARRHOEA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0" y="1752600"/>
            <a:ext cx="7620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R Medica" pitchFamily="34" charset="0"/>
              </a:rPr>
              <a:t>Some people think that when they have </a:t>
            </a:r>
            <a:r>
              <a:rPr lang="en-US" sz="2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R Medica" pitchFamily="34" charset="0"/>
              </a:rPr>
              <a:t>diarrhoea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R Medica" pitchFamily="34" charset="0"/>
              </a:rPr>
              <a:t> they must</a:t>
            </a:r>
          </a:p>
          <a:p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R Medica" pitchFamily="34" charset="0"/>
              </a:rPr>
              <a:t>stop drinking water so that the </a:t>
            </a:r>
            <a:r>
              <a:rPr lang="en-US" sz="2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R Medica" pitchFamily="34" charset="0"/>
              </a:rPr>
              <a:t>diarrhoea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R Medica" pitchFamily="34" charset="0"/>
              </a:rPr>
              <a:t> will stop. This is </a:t>
            </a: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R Medica" pitchFamily="34" charset="0"/>
              </a:rPr>
              <a:t>very wrong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R Medica" pitchFamily="34" charset="0"/>
              </a:rPr>
              <a:t>! The </a:t>
            </a:r>
            <a:r>
              <a:rPr lang="en-US" sz="2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R Medica" pitchFamily="34" charset="0"/>
              </a:rPr>
              <a:t>diarrhoea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R Medica" pitchFamily="34" charset="0"/>
              </a:rPr>
              <a:t> will continue even if you stop drinking.</a:t>
            </a:r>
          </a:p>
          <a:p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R Medica" pitchFamily="34" charset="0"/>
              </a:rPr>
              <a:t>But if you don’t drink enough water to put back what is lost,</a:t>
            </a:r>
          </a:p>
          <a:p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R Medica" pitchFamily="34" charset="0"/>
              </a:rPr>
              <a:t>your body will not have enough fluid to make you well.</a:t>
            </a:r>
            <a:endParaRPr lang="en-US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8112155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4276" y="866775"/>
            <a:ext cx="4799724" cy="3599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1020763" y="866775"/>
            <a:ext cx="3011487" cy="616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eaLnBrk="1">
              <a:lnSpc>
                <a:spcPct val="89000"/>
              </a:lnSpc>
              <a:buClr>
                <a:srgbClr val="000000"/>
              </a:buClr>
              <a:buSzPct val="45000"/>
              <a:buFont typeface="HER Medica" pitchFamily="34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r>
              <a:rPr lang="en-GB" sz="4500" b="1">
                <a:ln w="19050">
                  <a:solidFill>
                    <a:prstClr val="black"/>
                  </a:solidFill>
                </a:ln>
                <a:gradFill flip="none" rotWithShape="1">
                  <a:gsLst>
                    <a:gs pos="0">
                      <a:srgbClr val="DDEBCF"/>
                    </a:gs>
                    <a:gs pos="100000">
                      <a:srgbClr val="FFC000"/>
                    </a:gs>
                  </a:gsLst>
                  <a:lin ang="5400000" scaled="1"/>
                  <a:tileRect/>
                </a:gradFill>
                <a:effectLst>
                  <a:outerShdw blurRad="88900" dist="45790" dir="2021419" rotWithShape="0">
                    <a:scrgbClr r="0" g="0" b="0">
                      <a:alpha val="90000"/>
                    </a:scrgbClr>
                  </a:outerShdw>
                </a:effectLst>
                <a:ea typeface="HER Medica" pitchFamily="34" charset="0"/>
                <a:cs typeface="HER Medica" pitchFamily="34" charset="0"/>
                <a:sym typeface="HER Medica"/>
              </a:rPr>
              <a:t>Sweat</a:t>
            </a:r>
          </a:p>
        </p:txBody>
      </p:sp>
      <p:sp>
        <p:nvSpPr>
          <p:cNvPr id="3" name="Rectangle 2"/>
          <p:cNvSpPr/>
          <p:nvPr/>
        </p:nvSpPr>
        <p:spPr>
          <a:xfrm>
            <a:off x="396766" y="1828800"/>
            <a:ext cx="3429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R Medica" pitchFamily="34" charset="0"/>
              </a:rPr>
              <a:t>Sweating is another way our bodies lose water. </a:t>
            </a: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R Medica" pitchFamily="34" charset="0"/>
              </a:rPr>
              <a:t>Especially when 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R Medica" pitchFamily="34" charset="0"/>
              </a:rPr>
              <a:t>it is hot and people sweat a lot. Sweating helps the body</a:t>
            </a:r>
          </a:p>
          <a:p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R Medica" pitchFamily="34" charset="0"/>
              </a:rPr>
              <a:t>to stay cool. It is actually good for us; it helps to clean </a:t>
            </a: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R Medica" pitchFamily="34" charset="0"/>
              </a:rPr>
              <a:t>the blood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R Medica" pitchFamily="34" charset="0"/>
              </a:rPr>
              <a:t>.</a:t>
            </a:r>
            <a:endParaRPr lang="en-US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89173507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7526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5362575" y="814388"/>
            <a:ext cx="2824163" cy="616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 eaLnBrk="1">
              <a:lnSpc>
                <a:spcPct val="89000"/>
              </a:lnSpc>
              <a:buClr>
                <a:srgbClr val="000000"/>
              </a:buClr>
              <a:buSzPct val="45000"/>
              <a:buFont typeface="HER Medica" pitchFamily="34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GB" sz="4500" b="1">
                <a:ln w="19050">
                  <a:solidFill>
                    <a:prstClr val="black"/>
                  </a:solidFill>
                </a:ln>
                <a:gradFill flip="none" rotWithShape="1">
                  <a:gsLst>
                    <a:gs pos="0">
                      <a:srgbClr val="DDEBCF"/>
                    </a:gs>
                    <a:gs pos="100000">
                      <a:srgbClr val="FFC000"/>
                    </a:gs>
                  </a:gsLst>
                  <a:lin ang="5400000" scaled="1"/>
                  <a:tileRect/>
                </a:gradFill>
                <a:effectLst>
                  <a:outerShdw blurRad="88900" dist="45790" dir="2021419" rotWithShape="0">
                    <a:scrgbClr r="0" g="0" b="0">
                      <a:alpha val="90000"/>
                    </a:scrgbClr>
                  </a:outerShdw>
                </a:effectLst>
                <a:ea typeface="HER Medica" pitchFamily="34" charset="0"/>
                <a:cs typeface="HER Medica" pitchFamily="34" charset="0"/>
                <a:sym typeface="HER Medica"/>
              </a:rPr>
              <a:t>Breathing</a:t>
            </a:r>
          </a:p>
        </p:txBody>
      </p:sp>
      <p:sp>
        <p:nvSpPr>
          <p:cNvPr id="2" name="Rectangle 1"/>
          <p:cNvSpPr/>
          <p:nvPr/>
        </p:nvSpPr>
        <p:spPr>
          <a:xfrm>
            <a:off x="457200" y="1430712"/>
            <a:ext cx="3124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R Medica" pitchFamily="34" charset="0"/>
              </a:rPr>
              <a:t>Have you ever counted how many times you breathe in </a:t>
            </a:r>
            <a:r>
              <a:rPr 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R Medica" pitchFamily="34" charset="0"/>
              </a:rPr>
              <a:t>one minute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R Medica" pitchFamily="34" charset="0"/>
              </a:rPr>
              <a:t>? Adults usually breathe 15 times in one minute and</a:t>
            </a:r>
          </a:p>
          <a:p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R Medica" pitchFamily="34" charset="0"/>
              </a:rPr>
              <a:t>babies breathe much faster, even up to 40 times a minute.</a:t>
            </a:r>
            <a:endParaRPr lang="en-US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59241838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57400"/>
            <a:ext cx="41656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609600" y="1719794"/>
            <a:ext cx="31242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R Medica" pitchFamily="34" charset="0"/>
              </a:rPr>
              <a:t>Just take your hand and cover your mouth with it. Then </a:t>
            </a: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R Medica" pitchFamily="34" charset="0"/>
              </a:rPr>
              <a:t>breathe out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R Medica" pitchFamily="34" charset="0"/>
              </a:rPr>
              <a:t>, blowing onto your hand. What happens? Your hand gets </a:t>
            </a: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R Medica" pitchFamily="34" charset="0"/>
              </a:rPr>
              <a:t>a little 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R Medica" pitchFamily="34" charset="0"/>
              </a:rPr>
              <a:t>bit wet from the air that comes out of your lungs.</a:t>
            </a:r>
            <a:endParaRPr lang="en-US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6112925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667000"/>
            <a:ext cx="4901324" cy="3675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" y="1651337"/>
            <a:ext cx="3352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R Medica" pitchFamily="34" charset="0"/>
              </a:rPr>
              <a:t>Every time a person breathes out, a little bit of water is </a:t>
            </a:r>
            <a:r>
              <a:rPr 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R Medica" pitchFamily="34" charset="0"/>
              </a:rPr>
              <a:t>lost from 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R Medica" pitchFamily="34" charset="0"/>
              </a:rPr>
              <a:t>the lungs. In one day, we breathe in and out thousands </a:t>
            </a:r>
            <a:r>
              <a:rPr 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R Medica" pitchFamily="34" charset="0"/>
              </a:rPr>
              <a:t>of times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R Medica" pitchFamily="34" charset="0"/>
              </a:rPr>
              <a:t>. Each day almost 1 cup of water is lost from the </a:t>
            </a:r>
            <a:r>
              <a:rPr 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R Medica" pitchFamily="34" charset="0"/>
              </a:rPr>
              <a:t>body, just 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R Medica" pitchFamily="34" charset="0"/>
              </a:rPr>
              <a:t>from breathing.</a:t>
            </a:r>
          </a:p>
        </p:txBody>
      </p:sp>
    </p:spTree>
    <p:extLst>
      <p:ext uri="{BB962C8B-B14F-4D97-AF65-F5344CB8AC3E}">
        <p14:creationId xmlns:p14="http://schemas.microsoft.com/office/powerpoint/2010/main" val="275667154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945" y="1328398"/>
            <a:ext cx="3480776" cy="5160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362200"/>
            <a:ext cx="427071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900113" y="685800"/>
            <a:ext cx="4522787" cy="1232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eaLnBrk="1">
              <a:lnSpc>
                <a:spcPct val="89000"/>
              </a:lnSpc>
              <a:buClr>
                <a:srgbClr val="000000"/>
              </a:buClr>
              <a:buSzPct val="45000"/>
              <a:buFont typeface="HER Medica" pitchFamily="34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/>
            </a:pPr>
            <a:r>
              <a:rPr lang="en-GB" sz="4500" b="1">
                <a:ln w="19050">
                  <a:solidFill>
                    <a:prstClr val="black"/>
                  </a:solidFill>
                </a:ln>
                <a:gradFill flip="none" rotWithShape="1">
                  <a:gsLst>
                    <a:gs pos="0">
                      <a:srgbClr val="DDEBCF"/>
                    </a:gs>
                    <a:gs pos="100000">
                      <a:srgbClr val="FFC000"/>
                    </a:gs>
                  </a:gsLst>
                  <a:lin ang="5400000" scaled="1"/>
                  <a:tileRect/>
                </a:gradFill>
                <a:effectLst>
                  <a:outerShdw blurRad="88900" dist="45790" dir="2021419" rotWithShape="0">
                    <a:scrgbClr r="0" g="0" b="0">
                      <a:alpha val="90000"/>
                    </a:scrgbClr>
                  </a:outerShdw>
                </a:effectLst>
                <a:ea typeface="HER Medica" pitchFamily="34" charset="0"/>
                <a:cs typeface="HER Medica" pitchFamily="34" charset="0"/>
                <a:sym typeface="HER Medica"/>
              </a:rPr>
              <a:t>How much water do we need?</a:t>
            </a:r>
          </a:p>
        </p:txBody>
      </p:sp>
    </p:spTree>
    <p:extLst>
      <p:ext uri="{BB962C8B-B14F-4D97-AF65-F5344CB8AC3E}">
        <p14:creationId xmlns:p14="http://schemas.microsoft.com/office/powerpoint/2010/main" val="80080901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900" b="1" smtClean="0"/>
              <a:t>WATER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862701"/>
            <a:ext cx="4191000" cy="4530725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HER Medica" pitchFamily="34" charset="0"/>
              </a:rPr>
              <a:t>Water is the most healthful drink. We can only live a few </a:t>
            </a:r>
            <a:r>
              <a:rPr lang="en-US" sz="2400" dirty="0" smtClean="0">
                <a:solidFill>
                  <a:srgbClr val="000000"/>
                </a:solidFill>
                <a:latin typeface="HER Medica" pitchFamily="34" charset="0"/>
              </a:rPr>
              <a:t>days without </a:t>
            </a:r>
            <a:r>
              <a:rPr lang="en-US" sz="2400" dirty="0">
                <a:solidFill>
                  <a:srgbClr val="000000"/>
                </a:solidFill>
                <a:latin typeface="HER Medica" pitchFamily="34" charset="0"/>
              </a:rPr>
              <a:t>it. Even though we usually get enough to live, </a:t>
            </a:r>
            <a:r>
              <a:rPr lang="en-US" sz="2400" dirty="0" smtClean="0">
                <a:solidFill>
                  <a:srgbClr val="000000"/>
                </a:solidFill>
                <a:latin typeface="HER Medica" pitchFamily="34" charset="0"/>
              </a:rPr>
              <a:t>most people </a:t>
            </a:r>
            <a:r>
              <a:rPr lang="en-US" sz="2400" dirty="0">
                <a:solidFill>
                  <a:srgbClr val="000000"/>
                </a:solidFill>
                <a:latin typeface="HER Medica" pitchFamily="34" charset="0"/>
              </a:rPr>
              <a:t>don’t drink enough for their body to be able to work </a:t>
            </a:r>
            <a:r>
              <a:rPr lang="en-US" sz="2400" dirty="0" smtClean="0">
                <a:solidFill>
                  <a:srgbClr val="000000"/>
                </a:solidFill>
                <a:latin typeface="HER Medica" pitchFamily="34" charset="0"/>
              </a:rPr>
              <a:t>at its </a:t>
            </a:r>
            <a:r>
              <a:rPr lang="en-US" sz="2400" dirty="0">
                <a:solidFill>
                  <a:srgbClr val="000000"/>
                </a:solidFill>
                <a:latin typeface="HER Medica" pitchFamily="34" charset="0"/>
              </a:rPr>
              <a:t>best. Today we want to talk about the many benefits </a:t>
            </a:r>
            <a:r>
              <a:rPr lang="en-US" sz="2400" dirty="0" smtClean="0">
                <a:solidFill>
                  <a:srgbClr val="000000"/>
                </a:solidFill>
                <a:latin typeface="HER Medica" pitchFamily="34" charset="0"/>
              </a:rPr>
              <a:t>of drinking </a:t>
            </a:r>
            <a:r>
              <a:rPr lang="en-US" sz="2400" dirty="0">
                <a:solidFill>
                  <a:srgbClr val="000000"/>
                </a:solidFill>
                <a:latin typeface="HER Medica" pitchFamily="34" charset="0"/>
              </a:rPr>
              <a:t>water.</a:t>
            </a:r>
            <a:endParaRPr lang="en-US" altLang="en-US" sz="2400" dirty="0"/>
          </a:p>
        </p:txBody>
      </p:sp>
      <p:sp>
        <p:nvSpPr>
          <p:cNvPr id="21508" name="WordArt 4"/>
          <p:cNvSpPr>
            <a:spLocks noChangeArrowheads="1" noChangeShapeType="1" noTextEdit="1"/>
          </p:cNvSpPr>
          <p:nvPr/>
        </p:nvSpPr>
        <p:spPr bwMode="auto">
          <a:xfrm>
            <a:off x="8077200" y="6172200"/>
            <a:ext cx="685800" cy="457200"/>
          </a:xfrm>
          <a:prstGeom prst="rect">
            <a:avLst/>
          </a:prstGeom>
        </p:spPr>
        <p:txBody>
          <a:bodyPr spcFirstLastPara="1" wrap="none" fromWordArt="1">
            <a:prstTxWarp prst="textButton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urora Cn BT"/>
              </a:rPr>
              <a:t>NEWSTART</a:t>
            </a:r>
          </a:p>
        </p:txBody>
      </p:sp>
      <p:pic>
        <p:nvPicPr>
          <p:cNvPr id="21509" name="Picture 5" descr="Wasserglas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04800"/>
            <a:ext cx="74295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813" y="2057400"/>
            <a:ext cx="2967037" cy="26177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5231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72" t="-2926" r="1881" b="2926"/>
          <a:stretch/>
        </p:blipFill>
        <p:spPr bwMode="auto">
          <a:xfrm>
            <a:off x="4953000" y="2575034"/>
            <a:ext cx="3563007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1295400" y="914400"/>
            <a:ext cx="4608512" cy="1232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eaLnBrk="1">
              <a:lnSpc>
                <a:spcPct val="89000"/>
              </a:lnSpc>
              <a:buClr>
                <a:srgbClr val="000000"/>
              </a:buClr>
              <a:buSzPct val="45000"/>
              <a:buFont typeface="HER Medica" pitchFamily="34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/>
            </a:pPr>
            <a:r>
              <a:rPr lang="en-GB" sz="4500" b="1" dirty="0">
                <a:ln w="19050">
                  <a:solidFill>
                    <a:prstClr val="black"/>
                  </a:solidFill>
                </a:ln>
                <a:gradFill flip="none" rotWithShape="1">
                  <a:gsLst>
                    <a:gs pos="0">
                      <a:srgbClr val="DDEBCF"/>
                    </a:gs>
                    <a:gs pos="100000">
                      <a:srgbClr val="FFC000"/>
                    </a:gs>
                  </a:gsLst>
                  <a:lin ang="5400000" scaled="1"/>
                  <a:tileRect/>
                </a:gradFill>
                <a:effectLst>
                  <a:outerShdw blurRad="88900" dist="45790" dir="2021419" rotWithShape="0">
                    <a:scrgbClr r="0" g="0" b="0">
                      <a:alpha val="90000"/>
                    </a:scrgbClr>
                  </a:outerShdw>
                </a:effectLst>
                <a:ea typeface="HER Medica" pitchFamily="34" charset="0"/>
                <a:cs typeface="HER Medica" pitchFamily="34" charset="0"/>
                <a:sym typeface="HER Medica"/>
              </a:rPr>
              <a:t>When should we drink water?</a:t>
            </a:r>
          </a:p>
        </p:txBody>
      </p:sp>
    </p:spTree>
    <p:extLst>
      <p:ext uri="{BB962C8B-B14F-4D97-AF65-F5344CB8AC3E}">
        <p14:creationId xmlns:p14="http://schemas.microsoft.com/office/powerpoint/2010/main" val="3534618957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667000"/>
            <a:ext cx="46736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609600" y="1428452"/>
            <a:ext cx="32766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R Medica" pitchFamily="34" charset="0"/>
              </a:rPr>
              <a:t>We 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R Medica" pitchFamily="34" charset="0"/>
              </a:rPr>
              <a:t>should not drink with </a:t>
            </a: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R Medica" pitchFamily="34" charset="0"/>
              </a:rPr>
              <a:t>our meals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R Medica" pitchFamily="34" charset="0"/>
              </a:rPr>
              <a:t>. Why? Because water makes the food stay in </a:t>
            </a: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R Medica" pitchFamily="34" charset="0"/>
              </a:rPr>
              <a:t>the stomach 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R Medica" pitchFamily="34" charset="0"/>
              </a:rPr>
              <a:t>for a very long time, and then the stomach gets </a:t>
            </a: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R Medica" pitchFamily="34" charset="0"/>
              </a:rPr>
              <a:t>tired and 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R Medica" pitchFamily="34" charset="0"/>
              </a:rPr>
              <a:t>even sick.</a:t>
            </a:r>
            <a:endParaRPr lang="en-US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4576117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3200"/>
            <a:ext cx="3694312" cy="2770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4419600" y="1630362"/>
            <a:ext cx="4505325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338138" indent="-319088" eaLnBrk="1">
              <a:lnSpc>
                <a:spcPct val="89000"/>
              </a:lnSpc>
              <a:spcBef>
                <a:spcPts val="563"/>
              </a:spcBef>
              <a:buClr>
                <a:srgbClr val="FFFFFF"/>
              </a:buClr>
              <a:buSzPct val="90000"/>
              <a:buFontTx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/>
            </a:pPr>
            <a:r>
              <a:rPr lang="en-GB" sz="3900" b="1" dirty="0">
                <a:ln w="19050">
                  <a:solidFill>
                    <a:prstClr val="black"/>
                  </a:solidFill>
                </a:ln>
                <a:effectLst>
                  <a:outerShdw blurRad="88900" dist="45790" dir="2021419" rotWithShape="0">
                    <a:scrgbClr r="0" g="0" b="0">
                      <a:alpha val="90000"/>
                    </a:scrgbClr>
                  </a:outerShdw>
                </a:effectLst>
                <a:ea typeface="HER Medica" pitchFamily="34" charset="0"/>
                <a:cs typeface="HER Medica" pitchFamily="34" charset="0"/>
                <a:sym typeface="HER Medica"/>
              </a:rPr>
              <a:t>2 glasses when </a:t>
            </a:r>
            <a:br>
              <a:rPr lang="en-GB" sz="3900" b="1" dirty="0">
                <a:ln w="19050">
                  <a:solidFill>
                    <a:prstClr val="black"/>
                  </a:solidFill>
                </a:ln>
                <a:effectLst>
                  <a:outerShdw blurRad="88900" dist="45790" dir="2021419" rotWithShape="0">
                    <a:scrgbClr r="0" g="0" b="0">
                      <a:alpha val="90000"/>
                    </a:scrgbClr>
                  </a:outerShdw>
                </a:effectLst>
                <a:ea typeface="HER Medica" pitchFamily="34" charset="0"/>
                <a:cs typeface="HER Medica" pitchFamily="34" charset="0"/>
                <a:sym typeface="HER Medica"/>
              </a:rPr>
            </a:br>
            <a:r>
              <a:rPr lang="en-GB" sz="3900" b="1" dirty="0">
                <a:ln w="19050">
                  <a:solidFill>
                    <a:prstClr val="black"/>
                  </a:solidFill>
                </a:ln>
                <a:effectLst>
                  <a:outerShdw blurRad="88900" dist="45790" dir="2021419" rotWithShape="0">
                    <a:scrgbClr r="0" g="0" b="0">
                      <a:alpha val="90000"/>
                    </a:scrgbClr>
                  </a:outerShdw>
                </a:effectLst>
                <a:ea typeface="HER Medica" pitchFamily="34" charset="0"/>
                <a:cs typeface="HER Medica" pitchFamily="34" charset="0"/>
                <a:sym typeface="HER Medica"/>
              </a:rPr>
              <a:t>you wake up</a:t>
            </a:r>
          </a:p>
          <a:p>
            <a:pPr marL="338138" indent="-319088" eaLnBrk="1">
              <a:lnSpc>
                <a:spcPct val="89000"/>
              </a:lnSpc>
              <a:spcBef>
                <a:spcPts val="563"/>
              </a:spcBef>
              <a:buClr>
                <a:srgbClr val="FFFFFF"/>
              </a:buClr>
              <a:buSzPct val="90000"/>
              <a:buFontTx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/>
            </a:pPr>
            <a:r>
              <a:rPr lang="en-GB" sz="3900" b="1" dirty="0">
                <a:ln w="19050">
                  <a:solidFill>
                    <a:prstClr val="black"/>
                  </a:solidFill>
                </a:ln>
                <a:effectLst>
                  <a:outerShdw blurRad="88900" dist="45790" dir="2021419" rotWithShape="0">
                    <a:scrgbClr r="0" g="0" b="0">
                      <a:alpha val="90000"/>
                    </a:scrgbClr>
                  </a:outerShdw>
                </a:effectLst>
                <a:ea typeface="HER Medica" pitchFamily="34" charset="0"/>
                <a:cs typeface="HER Medica" pitchFamily="34" charset="0"/>
                <a:sym typeface="HER Medica"/>
              </a:rPr>
              <a:t>2 hours after meals</a:t>
            </a:r>
          </a:p>
        </p:txBody>
      </p:sp>
    </p:spTree>
    <p:extLst>
      <p:ext uri="{BB962C8B-B14F-4D97-AF65-F5344CB8AC3E}">
        <p14:creationId xmlns:p14="http://schemas.microsoft.com/office/powerpoint/2010/main" val="88747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4345" y="12192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4800" y="2362199"/>
            <a:ext cx="35052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R Medica" pitchFamily="34" charset="0"/>
              </a:rPr>
              <a:t>If your water is not safe, boil all the water you drink. You </a:t>
            </a: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R Medica" pitchFamily="34" charset="0"/>
              </a:rPr>
              <a:t>only need 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R Medica" pitchFamily="34" charset="0"/>
              </a:rPr>
              <a:t>to boil water for 10 minutes to kill the germs that </a:t>
            </a: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R Medica" pitchFamily="34" charset="0"/>
              </a:rPr>
              <a:t>spread disease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R Medica" pitchFamily="34" charset="0"/>
              </a:rPr>
              <a:t>.</a:t>
            </a:r>
            <a:endParaRPr lang="en-US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0801029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276600"/>
            <a:ext cx="4064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28600" y="2822028"/>
            <a:ext cx="41148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R Medica" pitchFamily="34" charset="0"/>
              </a:rPr>
              <a:t>To do this you will need glass or plastic bottles that you </a:t>
            </a:r>
            <a:r>
              <a:rPr 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R Medica" pitchFamily="34" charset="0"/>
              </a:rPr>
              <a:t>can see 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R Medica" pitchFamily="34" charset="0"/>
              </a:rPr>
              <a:t>through. Fill them with water, close them and put them in</a:t>
            </a:r>
          </a:p>
          <a:p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R Medica" pitchFamily="34" charset="0"/>
              </a:rPr>
              <a:t>the sun for a whole day. Even though the sun doesn’t kill </a:t>
            </a:r>
            <a:r>
              <a:rPr 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R Medica" pitchFamily="34" charset="0"/>
              </a:rPr>
              <a:t>all the 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R Medica" pitchFamily="34" charset="0"/>
              </a:rPr>
              <a:t>germs that can make you sick, most of them are killed, </a:t>
            </a:r>
            <a:r>
              <a:rPr 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R Medica" pitchFamily="34" charset="0"/>
              </a:rPr>
              <a:t>and the 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R Medica" pitchFamily="34" charset="0"/>
              </a:rPr>
              <a:t>water becomes much safer to drink.1</a:t>
            </a:r>
            <a:endParaRPr lang="en-US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838200"/>
            <a:ext cx="27432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533400" y="10668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R Medica" pitchFamily="34" charset="0"/>
              </a:rPr>
              <a:t>If you don’t have enough money for gas or wood to make </a:t>
            </a:r>
            <a:r>
              <a:rPr 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R Medica" pitchFamily="34" charset="0"/>
              </a:rPr>
              <a:t>a fire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R Medica" pitchFamily="34" charset="0"/>
              </a:rPr>
              <a:t>, then you can use the sun to clean your water.</a:t>
            </a:r>
            <a:endParaRPr lang="en-US" alt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8422831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438400"/>
            <a:ext cx="4237831" cy="3178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1143000" y="838200"/>
            <a:ext cx="6856412" cy="1232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eaLnBrk="1">
              <a:lnSpc>
                <a:spcPct val="89000"/>
              </a:lnSpc>
              <a:buClr>
                <a:srgbClr val="000000"/>
              </a:buClr>
              <a:buSzPct val="45000"/>
              <a:buFont typeface="HER Medica" pitchFamily="34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/>
            </a:pPr>
            <a:r>
              <a:rPr lang="en-GB" sz="4500" b="1" dirty="0">
                <a:ln w="19050">
                  <a:solidFill>
                    <a:prstClr val="black"/>
                  </a:solidFill>
                </a:ln>
                <a:gradFill flip="none" rotWithShape="1">
                  <a:gsLst>
                    <a:gs pos="0">
                      <a:srgbClr val="DDEBCF"/>
                    </a:gs>
                    <a:gs pos="100000">
                      <a:srgbClr val="FFC000"/>
                    </a:gs>
                  </a:gsLst>
                  <a:lin ang="5400000" scaled="1"/>
                  <a:tileRect/>
                </a:gradFill>
                <a:effectLst>
                  <a:outerShdw blurRad="88900" dist="45790" dir="2021419" rotWithShape="0">
                    <a:scrgbClr r="0" g="0" b="0">
                      <a:alpha val="90000"/>
                    </a:scrgbClr>
                  </a:outerShdw>
                </a:effectLst>
                <a:ea typeface="HER Medica" pitchFamily="34" charset="0"/>
                <a:cs typeface="HER Medica" pitchFamily="34" charset="0"/>
                <a:sym typeface="HER Medica"/>
              </a:rPr>
              <a:t>What about tea, </a:t>
            </a:r>
            <a:br>
              <a:rPr lang="en-GB" sz="4500" b="1" dirty="0">
                <a:ln w="19050">
                  <a:solidFill>
                    <a:prstClr val="black"/>
                  </a:solidFill>
                </a:ln>
                <a:gradFill flip="none" rotWithShape="1">
                  <a:gsLst>
                    <a:gs pos="0">
                      <a:srgbClr val="DDEBCF"/>
                    </a:gs>
                    <a:gs pos="100000">
                      <a:srgbClr val="FFC000"/>
                    </a:gs>
                  </a:gsLst>
                  <a:lin ang="5400000" scaled="1"/>
                  <a:tileRect/>
                </a:gradFill>
                <a:effectLst>
                  <a:outerShdw blurRad="88900" dist="45790" dir="2021419" rotWithShape="0">
                    <a:scrgbClr r="0" g="0" b="0">
                      <a:alpha val="90000"/>
                    </a:scrgbClr>
                  </a:outerShdw>
                </a:effectLst>
                <a:ea typeface="HER Medica" pitchFamily="34" charset="0"/>
                <a:cs typeface="HER Medica" pitchFamily="34" charset="0"/>
                <a:sym typeface="HER Medica"/>
              </a:rPr>
            </a:br>
            <a:r>
              <a:rPr lang="en-GB" sz="4500" b="1" dirty="0">
                <a:ln w="19050">
                  <a:solidFill>
                    <a:prstClr val="black"/>
                  </a:solidFill>
                </a:ln>
                <a:gradFill flip="none" rotWithShape="1">
                  <a:gsLst>
                    <a:gs pos="0">
                      <a:srgbClr val="DDEBCF"/>
                    </a:gs>
                    <a:gs pos="100000">
                      <a:srgbClr val="FFC000"/>
                    </a:gs>
                  </a:gsLst>
                  <a:lin ang="5400000" scaled="1"/>
                  <a:tileRect/>
                </a:gradFill>
                <a:effectLst>
                  <a:outerShdw blurRad="88900" dist="45790" dir="2021419" rotWithShape="0">
                    <a:scrgbClr r="0" g="0" b="0">
                      <a:alpha val="90000"/>
                    </a:scrgbClr>
                  </a:outerShdw>
                </a:effectLst>
                <a:ea typeface="HER Medica" pitchFamily="34" charset="0"/>
                <a:cs typeface="HER Medica" pitchFamily="34" charset="0"/>
                <a:sym typeface="HER Medica"/>
              </a:rPr>
              <a:t>coffee and soft drinks?</a:t>
            </a:r>
          </a:p>
        </p:txBody>
      </p:sp>
    </p:spTree>
    <p:extLst>
      <p:ext uri="{BB962C8B-B14F-4D97-AF65-F5344CB8AC3E}">
        <p14:creationId xmlns:p14="http://schemas.microsoft.com/office/powerpoint/2010/main" val="2233647148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3"/>
          <p:cNvSpPr>
            <a:spLocks noGrp="1"/>
          </p:cNvSpPr>
          <p:nvPr>
            <p:ph type="title"/>
          </p:nvPr>
        </p:nvSpPr>
        <p:spPr>
          <a:xfrm>
            <a:off x="152400" y="685800"/>
            <a:ext cx="8229600" cy="1143000"/>
          </a:xfrm>
        </p:spPr>
        <p:txBody>
          <a:bodyPr/>
          <a:lstStyle/>
          <a:p>
            <a:r>
              <a:rPr lang="en-US" altLang="en-US" dirty="0" smtClean="0"/>
              <a:t>CAFFEINATED DRINKS</a:t>
            </a:r>
          </a:p>
        </p:txBody>
      </p:sp>
      <p:sp>
        <p:nvSpPr>
          <p:cNvPr id="24579" name="Content Placeholder 4"/>
          <p:cNvSpPr>
            <a:spLocks noGrp="1"/>
          </p:cNvSpPr>
          <p:nvPr>
            <p:ph idx="1"/>
          </p:nvPr>
        </p:nvSpPr>
        <p:spPr>
          <a:xfrm>
            <a:off x="381000" y="1999635"/>
            <a:ext cx="5181600" cy="4530725"/>
          </a:xfrm>
        </p:spPr>
        <p:txBody>
          <a:bodyPr>
            <a:normAutofit/>
          </a:bodyPr>
          <a:lstStyle/>
          <a:p>
            <a:r>
              <a:rPr lang="en-US" altLang="en-US" sz="2400" b="1" dirty="0" smtClean="0"/>
              <a:t>Caffeine relaxes the muscles at the upper end of the stomach. As a result, partially digested food may leak from the stomach back into the esophagus, causing heartburn.</a:t>
            </a:r>
          </a:p>
          <a:p>
            <a:r>
              <a:rPr lang="en-US" altLang="en-US" sz="2400" b="1" dirty="0" smtClean="0"/>
              <a:t>Caffeinated drinks also stimulate the stomach to produce more acid.  This can contribute to the development of painful ulcers.</a:t>
            </a:r>
          </a:p>
          <a:p>
            <a:endParaRPr lang="en-US" altLang="en-US" dirty="0" smtClean="0"/>
          </a:p>
        </p:txBody>
      </p:sp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6643" y="3505200"/>
            <a:ext cx="1895475" cy="2009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143000"/>
            <a:ext cx="2341563" cy="1752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171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CAFFEINATED DRINKS</a:t>
            </a:r>
          </a:p>
        </p:txBody>
      </p:sp>
      <p:sp>
        <p:nvSpPr>
          <p:cNvPr id="25603" name="Content Placeholder 4"/>
          <p:cNvSpPr>
            <a:spLocks noGrp="1"/>
          </p:cNvSpPr>
          <p:nvPr>
            <p:ph idx="1"/>
          </p:nvPr>
        </p:nvSpPr>
        <p:spPr>
          <a:xfrm>
            <a:off x="533400" y="1905000"/>
            <a:ext cx="6019800" cy="4530725"/>
          </a:xfrm>
        </p:spPr>
        <p:txBody>
          <a:bodyPr/>
          <a:lstStyle/>
          <a:p>
            <a:pPr>
              <a:buClr>
                <a:srgbClr val="CC9900"/>
              </a:buClr>
            </a:pPr>
            <a:r>
              <a:rPr lang="en-US" altLang="en-US" b="1" dirty="0" smtClean="0">
                <a:solidFill>
                  <a:srgbClr val="000000"/>
                </a:solidFill>
              </a:rPr>
              <a:t>Caffeine</a:t>
            </a:r>
            <a:r>
              <a:rPr lang="en-US" altLang="en-US" sz="2400" b="1" dirty="0" smtClean="0">
                <a:solidFill>
                  <a:srgbClr val="000000"/>
                </a:solidFill>
              </a:rPr>
              <a:t> increases the risk of ovarian  and pancreatic cancer.</a:t>
            </a:r>
          </a:p>
          <a:p>
            <a:pPr>
              <a:buClr>
                <a:srgbClr val="CC9900"/>
              </a:buClr>
            </a:pPr>
            <a:r>
              <a:rPr lang="en-US" altLang="en-US" sz="2400" b="1" dirty="0" smtClean="0">
                <a:solidFill>
                  <a:srgbClr val="000000"/>
                </a:solidFill>
              </a:rPr>
              <a:t>Coffee is known to elevate blood pressure, and to increase the chances of a stroke or heart attack. </a:t>
            </a:r>
          </a:p>
          <a:p>
            <a:pPr>
              <a:buClr>
                <a:srgbClr val="CC9900"/>
              </a:buClr>
            </a:pPr>
            <a:r>
              <a:rPr lang="en-US" altLang="en-US" sz="2400" b="1" dirty="0" smtClean="0">
                <a:solidFill>
                  <a:srgbClr val="000000"/>
                </a:solidFill>
              </a:rPr>
              <a:t>Five cups per day may increase coronary artery disease by 300%! </a:t>
            </a:r>
          </a:p>
          <a:p>
            <a:pPr>
              <a:buClr>
                <a:srgbClr val="CC9900"/>
              </a:buClr>
            </a:pPr>
            <a:r>
              <a:rPr lang="en-US" altLang="en-US" sz="2400" b="1" dirty="0" smtClean="0">
                <a:solidFill>
                  <a:srgbClr val="000000"/>
                </a:solidFill>
              </a:rPr>
              <a:t>Caffeine may also:</a:t>
            </a:r>
          </a:p>
          <a:p>
            <a:pPr marL="327025" lvl="1" indent="0">
              <a:buClr>
                <a:srgbClr val="CC9900"/>
              </a:buClr>
              <a:buFont typeface="Wingdings" pitchFamily="2" charset="2"/>
              <a:buNone/>
            </a:pPr>
            <a:r>
              <a:rPr lang="en-US" altLang="en-US" sz="2000" b="1" dirty="0" smtClean="0">
                <a:solidFill>
                  <a:srgbClr val="000000"/>
                </a:solidFill>
              </a:rPr>
              <a:t> Increase the heart rate</a:t>
            </a:r>
          </a:p>
          <a:p>
            <a:pPr marL="327025" lvl="1" indent="0">
              <a:buClr>
                <a:srgbClr val="CC9900"/>
              </a:buClr>
              <a:buFont typeface="Wingdings" pitchFamily="2" charset="2"/>
              <a:buNone/>
            </a:pPr>
            <a:r>
              <a:rPr lang="en-US" altLang="en-US" sz="2000" b="1" dirty="0" smtClean="0">
                <a:solidFill>
                  <a:srgbClr val="000000"/>
                </a:solidFill>
              </a:rPr>
              <a:t> Cause irregular beats</a:t>
            </a:r>
          </a:p>
        </p:txBody>
      </p:sp>
      <p:pic>
        <p:nvPicPr>
          <p:cNvPr id="2560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419475"/>
            <a:ext cx="1895475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109" y="1066800"/>
            <a:ext cx="2343150" cy="1752600"/>
          </a:xfrm>
          <a:prstGeom prst="rect">
            <a:avLst/>
          </a:prstGeom>
          <a:blipFill dpi="0" rotWithShape="0">
            <a:blip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6786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CAFFEINATED DRINKS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1981200"/>
            <a:ext cx="5410200" cy="4530725"/>
          </a:xfrm>
        </p:spPr>
        <p:txBody>
          <a:bodyPr/>
          <a:lstStyle/>
          <a:p>
            <a:pPr marL="327025" lvl="1" indent="0">
              <a:buClr>
                <a:srgbClr val="CC9900"/>
              </a:buClr>
              <a:buFont typeface="Wingdings" pitchFamily="2" charset="2"/>
              <a:buNone/>
              <a:defRPr/>
            </a:pPr>
            <a:r>
              <a:rPr lang="en-US" sz="2000" b="1" dirty="0" smtClean="0">
                <a:solidFill>
                  <a:srgbClr val="000000"/>
                </a:solidFill>
              </a:rPr>
              <a:t> </a:t>
            </a:r>
            <a:r>
              <a:rPr lang="en-US" sz="2000" b="1" dirty="0">
                <a:solidFill>
                  <a:srgbClr val="000000"/>
                </a:solidFill>
              </a:rPr>
              <a:t>Raise cholesterol, and</a:t>
            </a:r>
          </a:p>
          <a:p>
            <a:pPr marL="327025" lvl="1" indent="0">
              <a:buClr>
                <a:srgbClr val="CC9900"/>
              </a:buClr>
              <a:buFont typeface="Wingdings" pitchFamily="2" charset="2"/>
              <a:buNone/>
              <a:defRPr/>
            </a:pPr>
            <a:r>
              <a:rPr lang="en-US" sz="2000" b="1" dirty="0">
                <a:solidFill>
                  <a:srgbClr val="000000"/>
                </a:solidFill>
              </a:rPr>
              <a:t> Accelerate blood clotting, leading to a heart attack.</a:t>
            </a:r>
          </a:p>
          <a:p>
            <a:pPr>
              <a:buClr>
                <a:srgbClr val="CC9900"/>
              </a:buClr>
              <a:defRPr/>
            </a:pPr>
            <a:r>
              <a:rPr lang="en-US" sz="2400" b="1" dirty="0">
                <a:solidFill>
                  <a:srgbClr val="000000"/>
                </a:solidFill>
              </a:rPr>
              <a:t>Caffeine is an addictive drug and regular use of even small amounts usually leads to dependency.</a:t>
            </a:r>
          </a:p>
          <a:p>
            <a:pPr>
              <a:buClr>
                <a:srgbClr val="CC9900"/>
              </a:buClr>
              <a:defRPr/>
            </a:pPr>
            <a:r>
              <a:rPr lang="en-US" sz="2400" b="1" dirty="0">
                <a:solidFill>
                  <a:srgbClr val="000000"/>
                </a:solidFill>
              </a:rPr>
              <a:t>Choosing to stop drinking coffee, tea, or soft drinks is a wise choice, but for many it is not easy. </a:t>
            </a:r>
          </a:p>
          <a:p>
            <a:pPr marL="0" indent="0">
              <a:buClr>
                <a:srgbClr val="CC9900"/>
              </a:buClr>
              <a:buFont typeface="Wingdings" pitchFamily="2" charset="2"/>
              <a:buNone/>
              <a:defRPr/>
            </a:pPr>
            <a:endParaRPr lang="en-US" sz="2400" dirty="0">
              <a:solidFill>
                <a:srgbClr val="000000"/>
              </a:solidFill>
            </a:endParaRPr>
          </a:p>
        </p:txBody>
      </p:sp>
      <p:pic>
        <p:nvPicPr>
          <p:cNvPr id="2662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3352800"/>
            <a:ext cx="1895475" cy="2009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914400"/>
            <a:ext cx="2341563" cy="1752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6037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73588" y="2081502"/>
            <a:ext cx="7305675" cy="687111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95000"/>
              </a:lnSpc>
              <a:buClr>
                <a:srgbClr val="000000"/>
              </a:buClr>
              <a:buSzPct val="45000"/>
              <a:buFont typeface="StarSymbol"/>
              <a:buNone/>
            </a:pPr>
            <a:r>
              <a:rPr lang="en-GB" altLang="en-US" sz="4700" b="1" dirty="0">
                <a:solidFill>
                  <a:schemeClr val="accent1"/>
                </a:solidFill>
                <a:latin typeface="HER Albatros"/>
              </a:rPr>
              <a:t>Phosphoric Acid</a:t>
            </a:r>
          </a:p>
        </p:txBody>
      </p:sp>
      <p:pic>
        <p:nvPicPr>
          <p:cNvPr id="2765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88" y="3133485"/>
            <a:ext cx="2020888" cy="2935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Text Box 5"/>
          <p:cNvSpPr txBox="1">
            <a:spLocks noChangeArrowheads="1"/>
          </p:cNvSpPr>
          <p:nvPr/>
        </p:nvSpPr>
        <p:spPr bwMode="auto">
          <a:xfrm>
            <a:off x="225988" y="5051715"/>
            <a:ext cx="2020888" cy="365125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lnSpc>
                <a:spcPct val="99000"/>
              </a:lnSpc>
              <a:buClr>
                <a:srgbClr val="000000"/>
              </a:buClr>
              <a:buSzPct val="45000"/>
              <a:buFont typeface="StarSymbol"/>
              <a:buNone/>
            </a:pPr>
            <a:r>
              <a:rPr lang="en-GB" altLang="en-US" sz="2400" b="1" dirty="0">
                <a:solidFill>
                  <a:srgbClr val="FFFFFF"/>
                </a:solidFill>
                <a:latin typeface="HER Medica"/>
              </a:rPr>
              <a:t>Phosphorus</a:t>
            </a:r>
          </a:p>
        </p:txBody>
      </p:sp>
      <p:pic>
        <p:nvPicPr>
          <p:cNvPr id="2765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87" t="1588" r="22017" b="11305"/>
          <a:stretch>
            <a:fillRect/>
          </a:stretch>
        </p:blipFill>
        <p:spPr bwMode="auto">
          <a:xfrm>
            <a:off x="2435788" y="3133485"/>
            <a:ext cx="3140075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4" name="Text Box 9"/>
          <p:cNvSpPr txBox="1">
            <a:spLocks noChangeArrowheads="1"/>
          </p:cNvSpPr>
          <p:nvPr/>
        </p:nvSpPr>
        <p:spPr bwMode="auto">
          <a:xfrm>
            <a:off x="4112188" y="3418177"/>
            <a:ext cx="1641475" cy="365125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9000"/>
              </a:lnSpc>
              <a:buClr>
                <a:srgbClr val="000000"/>
              </a:buClr>
              <a:buSzPct val="45000"/>
              <a:buFont typeface="StarSymbol"/>
              <a:buNone/>
            </a:pPr>
            <a:r>
              <a:rPr lang="en-GB" altLang="en-US" sz="2400" b="1">
                <a:solidFill>
                  <a:srgbClr val="FFFFFF"/>
                </a:solidFill>
                <a:latin typeface="HER Medica"/>
              </a:rPr>
              <a:t>Calcium</a:t>
            </a:r>
          </a:p>
        </p:txBody>
      </p:sp>
      <p:pic>
        <p:nvPicPr>
          <p:cNvPr id="30730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805" b="9801"/>
          <a:stretch>
            <a:fillRect/>
          </a:stretch>
        </p:blipFill>
        <p:spPr bwMode="auto">
          <a:xfrm>
            <a:off x="2740588" y="3955810"/>
            <a:ext cx="2840038" cy="2112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6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/>
          <a:lstStyle/>
          <a:p>
            <a:r>
              <a:rPr lang="en-US" altLang="en-US" dirty="0" smtClean="0"/>
              <a:t>SOFT DRINKS W/O CAFFEINE</a:t>
            </a:r>
          </a:p>
        </p:txBody>
      </p:sp>
      <p:sp>
        <p:nvSpPr>
          <p:cNvPr id="27657" name="Content Placeholder 2"/>
          <p:cNvSpPr>
            <a:spLocks noGrp="1"/>
          </p:cNvSpPr>
          <p:nvPr>
            <p:ph idx="1"/>
          </p:nvPr>
        </p:nvSpPr>
        <p:spPr>
          <a:xfrm>
            <a:off x="5855263" y="2968385"/>
            <a:ext cx="3048000" cy="1974850"/>
          </a:xfrm>
        </p:spPr>
        <p:txBody>
          <a:bodyPr>
            <a:normAutofit fontScale="77500" lnSpcReduction="20000"/>
          </a:bodyPr>
          <a:lstStyle/>
          <a:p>
            <a:r>
              <a:rPr lang="en-US" altLang="en-US" sz="2000" dirty="0" smtClean="0"/>
              <a:t>Even if a soft drink is caffeine free, most contain phosphoric acid, or phosphorus.</a:t>
            </a:r>
          </a:p>
          <a:p>
            <a:r>
              <a:rPr lang="en-US" altLang="en-US" sz="2000" dirty="0" smtClean="0"/>
              <a:t>Phosphorous combines…</a:t>
            </a:r>
          </a:p>
          <a:p>
            <a:pPr lvl="1"/>
            <a:r>
              <a:rPr lang="en-US" altLang="en-US" sz="1600" dirty="0" smtClean="0"/>
              <a:t>…with calcium, depleting the body of this essential mineral… </a:t>
            </a:r>
          </a:p>
          <a:p>
            <a:pPr lvl="1"/>
            <a:r>
              <a:rPr lang="en-US" altLang="en-US" sz="1600" dirty="0" smtClean="0"/>
              <a:t>…by eliminating it through the kidneys. </a:t>
            </a:r>
          </a:p>
        </p:txBody>
      </p:sp>
    </p:spTree>
    <p:extLst>
      <p:ext uri="{BB962C8B-B14F-4D97-AF65-F5344CB8AC3E}">
        <p14:creationId xmlns:p14="http://schemas.microsoft.com/office/powerpoint/2010/main" val="271620310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479" y="838200"/>
            <a:ext cx="42672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447800" y="4267200"/>
            <a:ext cx="7239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R Medica" pitchFamily="34" charset="0"/>
              </a:rPr>
              <a:t>Drinking water is very important. We can live many more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R Medica" pitchFamily="34" charset="0"/>
              </a:rPr>
              <a:t>days without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R Medica" pitchFamily="34" charset="0"/>
              </a:rPr>
              <a:t>eating than we can without drinking. Doctors say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R Medica" pitchFamily="34" charset="0"/>
              </a:rPr>
              <a:t>that more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R Medica" pitchFamily="34" charset="0"/>
              </a:rPr>
              <a:t>than half of our weight is from water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R Medica" pitchFamily="34" charset="0"/>
              </a:rPr>
              <a:t>!</a:t>
            </a:r>
            <a:endParaRPr lang="en-US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2257454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935421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533400" y="1447800"/>
            <a:ext cx="3048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R Medica" pitchFamily="34" charset="0"/>
              </a:rPr>
              <a:t>The Bible tells us of many times when God provided </a:t>
            </a:r>
            <a:r>
              <a:rPr lang="en-US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R Medica" pitchFamily="34" charset="0"/>
              </a:rPr>
              <a:t>His people </a:t>
            </a: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R Medica" pitchFamily="34" charset="0"/>
              </a:rPr>
              <a:t>with pure water as they travelled through </a:t>
            </a:r>
            <a:r>
              <a:rPr lang="en-US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R Medica" pitchFamily="34" charset="0"/>
              </a:rPr>
              <a:t>the wilderness</a:t>
            </a: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R Medica" pitchFamily="34" charset="0"/>
              </a:rPr>
              <a:t>.</a:t>
            </a:r>
            <a:endParaRPr lang="en-US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7343367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2720" y="1280635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381000" y="1280635"/>
            <a:ext cx="3827561" cy="3153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304800" indent="-304800" eaLnBrk="1">
              <a:lnSpc>
                <a:spcPct val="99000"/>
              </a:lnSpc>
              <a:buClr>
                <a:srgbClr val="000000"/>
              </a:buClr>
              <a:buSzPct val="45000"/>
              <a:buFont typeface="HER Medica" pitchFamily="34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en-GB" sz="3900" b="1" dirty="0" smtClean="0">
                <a:ln w="19050">
                  <a:solidFill>
                    <a:prstClr val="black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HER Medica" pitchFamily="34" charset="0"/>
                <a:cs typeface="HER Medica" pitchFamily="34" charset="0"/>
                <a:sym typeface="HER Medica"/>
              </a:rPr>
              <a:t>“</a:t>
            </a:r>
            <a:r>
              <a:rPr lang="en-GB" sz="2800" b="1" dirty="0" smtClean="0">
                <a:ln w="19050">
                  <a:solidFill>
                    <a:prstClr val="black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HER Medica" pitchFamily="34" charset="0"/>
                <a:cs typeface="HER Medica" pitchFamily="34" charset="0"/>
                <a:sym typeface="HER Medica"/>
              </a:rPr>
              <a:t>He who has compassion on them will guide them and lead them beside springs of  pure water.”</a:t>
            </a:r>
            <a:br>
              <a:rPr lang="en-GB" sz="2800" b="1" dirty="0" smtClean="0">
                <a:ln w="19050">
                  <a:solidFill>
                    <a:prstClr val="black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HER Medica" pitchFamily="34" charset="0"/>
                <a:cs typeface="HER Medica" pitchFamily="34" charset="0"/>
                <a:sym typeface="HER Medica"/>
              </a:rPr>
            </a:br>
            <a:r>
              <a:rPr lang="en-GB" sz="2800" b="1" dirty="0" smtClean="0">
                <a:ln w="19050">
                  <a:solidFill>
                    <a:prstClr val="black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HER Medica" pitchFamily="34" charset="0"/>
                <a:cs typeface="HER Medica" pitchFamily="34" charset="0"/>
                <a:sym typeface="HER Medica"/>
              </a:rPr>
              <a:t>Isaiah 49:10</a:t>
            </a:r>
            <a:endParaRPr lang="en-GB" sz="2800" b="1" dirty="0">
              <a:ln w="19050">
                <a:solidFill>
                  <a:prstClr val="black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HER Medica" pitchFamily="34" charset="0"/>
              <a:cs typeface="HER Medica" pitchFamily="34" charset="0"/>
              <a:sym typeface="HER Medica"/>
            </a:endParaRPr>
          </a:p>
        </p:txBody>
      </p:sp>
    </p:spTree>
    <p:extLst>
      <p:ext uri="{BB962C8B-B14F-4D97-AF65-F5344CB8AC3E}">
        <p14:creationId xmlns:p14="http://schemas.microsoft.com/office/powerpoint/2010/main" val="153028226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HEALTH SONG (refrain)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0" y="1905000"/>
            <a:ext cx="7543800" cy="388620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800" dirty="0" smtClean="0"/>
              <a:t>Health for you!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800" dirty="0" smtClean="0"/>
              <a:t>Health for me!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800" dirty="0" smtClean="0"/>
              <a:t>Health for all mankind!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800" dirty="0" smtClean="0"/>
              <a:t>Healing for the halt and lame,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800" dirty="0" smtClean="0"/>
              <a:t>And vision for the blind;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800" dirty="0"/>
              <a:t>Health for you!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800" dirty="0"/>
              <a:t>Health for me!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800" dirty="0"/>
              <a:t>Health for all mankind!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800" dirty="0" smtClean="0"/>
              <a:t>This our goal: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800" dirty="0" smtClean="0"/>
              <a:t>Our body whole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800" dirty="0" smtClean="0"/>
              <a:t>In spirit, flesh, and mind.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418" r="96809">
                        <a14:foregroundMark x1="58865" y1="50279" x2="58865" y2="50279"/>
                        <a14:foregroundMark x1="76950" y1="48603" x2="76950" y2="48603"/>
                        <a14:foregroundMark x1="78369" y1="29609" x2="78369" y2="29609"/>
                        <a14:foregroundMark x1="60638" y1="39106" x2="60638" y2="39106"/>
                        <a14:foregroundMark x1="40071" y1="20112" x2="40071" y2="20112"/>
                        <a14:foregroundMark x1="18794" y1="35754" x2="18794" y2="35754"/>
                        <a14:foregroundMark x1="15957" y1="81006" x2="15957" y2="81006"/>
                        <a14:foregroundMark x1="52482" y1="86034" x2="52482" y2="86034"/>
                        <a14:foregroundMark x1="84752" y1="80447" x2="84752" y2="80447"/>
                        <a14:foregroundMark x1="66667" y1="73184" x2="66667" y2="73184"/>
                        <a14:backgroundMark x1="84043" y1="16201" x2="84043" y2="16201"/>
                        <a14:backgroundMark x1="10284" y1="83799" x2="10284" y2="837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676400"/>
            <a:ext cx="2148840" cy="1363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670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HEALTH SONG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9490" y="2286000"/>
            <a:ext cx="7543800" cy="3886200"/>
          </a:xfrm>
          <a:prstGeom prst="rect">
            <a:avLst/>
          </a:prstGeo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800" dirty="0" smtClean="0"/>
              <a:t>Water is your friend!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800" dirty="0" smtClean="0"/>
              <a:t>Used within, without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800" dirty="0" smtClean="0"/>
              <a:t>Cleanses, soothes, and heals,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800" dirty="0" smtClean="0"/>
              <a:t>Puts the germs to rout;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800" dirty="0" smtClean="0"/>
              <a:t>Rest repairs the rents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800" dirty="0" smtClean="0"/>
              <a:t>Stress of living brings,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800" dirty="0" smtClean="0"/>
              <a:t>Loosens taut and “ragged” nerves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800" dirty="0" smtClean="0"/>
              <a:t>And gives the spirit wings!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418" r="96809">
                        <a14:foregroundMark x1="58865" y1="50279" x2="58865" y2="50279"/>
                        <a14:foregroundMark x1="76950" y1="48603" x2="76950" y2="48603"/>
                        <a14:foregroundMark x1="78369" y1="29609" x2="78369" y2="29609"/>
                        <a14:foregroundMark x1="60638" y1="39106" x2="60638" y2="39106"/>
                        <a14:foregroundMark x1="40071" y1="20112" x2="40071" y2="20112"/>
                        <a14:foregroundMark x1="18794" y1="35754" x2="18794" y2="35754"/>
                        <a14:foregroundMark x1="15957" y1="81006" x2="15957" y2="81006"/>
                        <a14:foregroundMark x1="52482" y1="86034" x2="52482" y2="86034"/>
                        <a14:foregroundMark x1="84752" y1="80447" x2="84752" y2="80447"/>
                        <a14:foregroundMark x1="66667" y1="73184" x2="66667" y2="73184"/>
                        <a14:backgroundMark x1="84043" y1="16201" x2="84043" y2="16201"/>
                        <a14:backgroundMark x1="10284" y1="83799" x2="10284" y2="837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276600"/>
            <a:ext cx="2148840" cy="1363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88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HEALTH SONG (refrain)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728952"/>
            <a:ext cx="7543800" cy="388620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800" dirty="0" smtClean="0"/>
              <a:t>Health for you!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800" dirty="0" smtClean="0"/>
              <a:t>Health for me!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800" dirty="0" smtClean="0"/>
              <a:t>Health for all mankind!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800" dirty="0" smtClean="0"/>
              <a:t>Healing for the halt and lame,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800" dirty="0" smtClean="0"/>
              <a:t>And vision for the blind;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800" dirty="0"/>
              <a:t>Health for you!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800" dirty="0"/>
              <a:t>Health for me!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800" dirty="0"/>
              <a:t>Health for all mankind!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800" dirty="0" smtClean="0"/>
              <a:t>This our goal: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800" dirty="0" smtClean="0"/>
              <a:t>Our body whole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800" dirty="0" smtClean="0"/>
              <a:t>In spirit, flesh, and mind.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418" r="96809">
                        <a14:foregroundMark x1="58865" y1="50279" x2="58865" y2="50279"/>
                        <a14:foregroundMark x1="76950" y1="48603" x2="76950" y2="48603"/>
                        <a14:foregroundMark x1="78369" y1="29609" x2="78369" y2="29609"/>
                        <a14:foregroundMark x1="60638" y1="39106" x2="60638" y2="39106"/>
                        <a14:foregroundMark x1="40071" y1="20112" x2="40071" y2="20112"/>
                        <a14:foregroundMark x1="18794" y1="35754" x2="18794" y2="35754"/>
                        <a14:foregroundMark x1="15957" y1="81006" x2="15957" y2="81006"/>
                        <a14:foregroundMark x1="52482" y1="86034" x2="52482" y2="86034"/>
                        <a14:foregroundMark x1="84752" y1="80447" x2="84752" y2="80447"/>
                        <a14:foregroundMark x1="66667" y1="73184" x2="66667" y2="73184"/>
                        <a14:backgroundMark x1="84043" y1="16201" x2="84043" y2="16201"/>
                        <a14:backgroundMark x1="10284" y1="83799" x2="10284" y2="837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676400"/>
            <a:ext cx="2148840" cy="1363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100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097" y="18288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00400" y="1106779"/>
            <a:ext cx="47838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Water makes our brains work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283975050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43000"/>
            <a:ext cx="44704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932040" y="1761736"/>
            <a:ext cx="381642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makes the mouth and the eyes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wet; and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allows the blood to move in our veins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0899413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0" y="1524000"/>
            <a:ext cx="508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618359" y="2007476"/>
            <a:ext cx="303924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R Medica" pitchFamily="34" charset="0"/>
              </a:rPr>
              <a:t>and it allows the blood to move in our veins. </a:t>
            </a:r>
          </a:p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R Medica" pitchFamily="34" charset="0"/>
              </a:rPr>
              <a:t>Water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R Medica" pitchFamily="34" charset="0"/>
              </a:rPr>
              <a:t>also cleans</a:t>
            </a:r>
          </a:p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R Medica" pitchFamily="34" charset="0"/>
              </a:rPr>
              <a:t>our blood from all the waste.</a:t>
            </a:r>
          </a:p>
          <a:p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R Medica" pitchFamily="34" charset="0"/>
            </a:endParaRPr>
          </a:p>
          <a:p>
            <a:endParaRPr lang="en-US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1612380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5779" y="1981200"/>
            <a:ext cx="4064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4800" y="1954924"/>
            <a:ext cx="438982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R Medica" pitchFamily="34" charset="0"/>
              </a:rPr>
              <a:t>Water also cleans</a:t>
            </a:r>
          </a:p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R Medica" pitchFamily="34" charset="0"/>
              </a:rPr>
              <a:t>our blood from all the waste.</a:t>
            </a:r>
          </a:p>
          <a:p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R Medica" pitchFamily="34" charset="0"/>
            </a:endParaRPr>
          </a:p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R Medica" pitchFamily="34" charset="0"/>
              </a:rPr>
              <a:t>It takes the dirty part of the blood to the kidneys and washes it</a:t>
            </a:r>
          </a:p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R Medica" pitchFamily="34" charset="0"/>
              </a:rPr>
              <a:t>out.</a:t>
            </a:r>
            <a:endParaRPr lang="en-US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R Medica" pitchFamily="34" charset="0"/>
            </a:endParaRPr>
          </a:p>
          <a:p>
            <a:endParaRPr lang="en-US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5805104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1514" y="1351697"/>
            <a:ext cx="2901372" cy="2176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866" y="1030014"/>
            <a:ext cx="2963484" cy="279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7109" y="1247645"/>
            <a:ext cx="2537644" cy="2360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2200" y="1122743"/>
            <a:ext cx="2539150" cy="2322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525" y="992600"/>
            <a:ext cx="3113895" cy="32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1244599" y="2439765"/>
            <a:ext cx="3311525" cy="534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338138" indent="-319088" eaLnBrk="1">
              <a:lnSpc>
                <a:spcPct val="89000"/>
              </a:lnSpc>
              <a:spcBef>
                <a:spcPts val="563"/>
              </a:spcBef>
              <a:buClr>
                <a:srgbClr val="FFFFFF"/>
              </a:buClr>
              <a:buSzPct val="90000"/>
              <a:buFontTx/>
              <a:buChar char="•"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r>
              <a:rPr lang="en-GB" sz="3900" b="1" dirty="0">
                <a:ln w="19050">
                  <a:solidFill>
                    <a:prstClr val="black"/>
                  </a:solidFill>
                </a:ln>
                <a:effectLst>
                  <a:outerShdw blurRad="88900" dist="45790" dir="2021419" rotWithShape="0">
                    <a:scrgbClr r="0" g="0" b="0">
                      <a:alpha val="90000"/>
                    </a:scrgbClr>
                  </a:outerShdw>
                </a:effectLst>
                <a:ea typeface="HER Medica" pitchFamily="34" charset="0"/>
                <a:cs typeface="HER Medica" pitchFamily="34" charset="0"/>
                <a:sym typeface="HER Medica"/>
              </a:rPr>
              <a:t>Urine</a:t>
            </a: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1268858" y="3251857"/>
            <a:ext cx="3122613" cy="534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338138" indent="-319088" eaLnBrk="1">
              <a:lnSpc>
                <a:spcPct val="89000"/>
              </a:lnSpc>
              <a:spcBef>
                <a:spcPts val="563"/>
              </a:spcBef>
              <a:buClr>
                <a:srgbClr val="FFFFFF"/>
              </a:buClr>
              <a:buSzPct val="90000"/>
              <a:buFontTx/>
              <a:buChar char="•"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r>
              <a:rPr lang="en-GB" sz="3900" b="1" dirty="0">
                <a:ln w="19050">
                  <a:solidFill>
                    <a:prstClr val="black"/>
                  </a:solidFill>
                </a:ln>
                <a:effectLst>
                  <a:outerShdw blurRad="88900" dist="45790" dir="2021419" rotWithShape="0">
                    <a:scrgbClr r="0" g="0" b="0">
                      <a:alpha val="90000"/>
                    </a:scrgbClr>
                  </a:outerShdw>
                </a:effectLst>
                <a:ea typeface="HER Medica" pitchFamily="34" charset="0"/>
                <a:cs typeface="HER Medica" pitchFamily="34" charset="0"/>
                <a:sym typeface="HER Medica"/>
              </a:rPr>
              <a:t>Stools</a:t>
            </a:r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1303783" y="4001363"/>
            <a:ext cx="3087688" cy="534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338138" indent="-319088" eaLnBrk="1">
              <a:lnSpc>
                <a:spcPct val="89000"/>
              </a:lnSpc>
              <a:spcBef>
                <a:spcPts val="563"/>
              </a:spcBef>
              <a:buClr>
                <a:srgbClr val="FFFFFF"/>
              </a:buClr>
              <a:buSzPct val="90000"/>
              <a:buFontTx/>
              <a:buChar char="•"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r>
              <a:rPr lang="en-GB" sz="3900" b="1" dirty="0">
                <a:ln w="19050">
                  <a:solidFill>
                    <a:prstClr val="black"/>
                  </a:solidFill>
                </a:ln>
                <a:effectLst>
                  <a:outerShdw blurRad="88900" dist="45790" dir="2021419" rotWithShape="0">
                    <a:scrgbClr r="0" g="0" b="0">
                      <a:alpha val="90000"/>
                    </a:scrgbClr>
                  </a:outerShdw>
                </a:effectLst>
                <a:ea typeface="HER Medica" pitchFamily="34" charset="0"/>
                <a:cs typeface="HER Medica" pitchFamily="34" charset="0"/>
                <a:sym typeface="HER Medica"/>
              </a:rPr>
              <a:t>Sweat</a:t>
            </a:r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1303783" y="4535484"/>
            <a:ext cx="3362325" cy="534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338138" indent="-319088" eaLnBrk="1">
              <a:lnSpc>
                <a:spcPct val="89000"/>
              </a:lnSpc>
              <a:spcBef>
                <a:spcPts val="563"/>
              </a:spcBef>
              <a:buClr>
                <a:srgbClr val="FFFFFF"/>
              </a:buClr>
              <a:buSzPct val="90000"/>
              <a:buFontTx/>
              <a:buChar char="•"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r>
              <a:rPr lang="en-GB" sz="3900" b="1" dirty="0">
                <a:ln w="19050">
                  <a:solidFill>
                    <a:prstClr val="black"/>
                  </a:solidFill>
                </a:ln>
                <a:effectLst>
                  <a:outerShdw blurRad="88900" dist="45790" dir="2021419" rotWithShape="0">
                    <a:scrgbClr r="0" g="0" b="0">
                      <a:alpha val="90000"/>
                    </a:scrgbClr>
                  </a:outerShdw>
                </a:effectLst>
                <a:ea typeface="HER Medica" pitchFamily="34" charset="0"/>
                <a:cs typeface="HER Medica" pitchFamily="34" charset="0"/>
                <a:sym typeface="HER Medica"/>
              </a:rPr>
              <a:t>Breathing</a:t>
            </a:r>
          </a:p>
        </p:txBody>
      </p:sp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453274" y="915603"/>
            <a:ext cx="4048548" cy="1232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eaLnBrk="1">
              <a:lnSpc>
                <a:spcPct val="89000"/>
              </a:lnSpc>
              <a:buClr>
                <a:srgbClr val="000000"/>
              </a:buClr>
              <a:buSzPct val="45000"/>
              <a:buFont typeface="HER Medica" pitchFamily="34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/>
            </a:pPr>
            <a:r>
              <a:rPr lang="en-GB" sz="4500" b="1" dirty="0">
                <a:ln w="19050">
                  <a:solidFill>
                    <a:prstClr val="black"/>
                  </a:solidFill>
                </a:ln>
                <a:gradFill flip="none" rotWithShape="1">
                  <a:gsLst>
                    <a:gs pos="0">
                      <a:srgbClr val="DDEBCF"/>
                    </a:gs>
                    <a:gs pos="100000">
                      <a:srgbClr val="FFC000"/>
                    </a:gs>
                  </a:gsLst>
                  <a:lin ang="5400000" scaled="1"/>
                  <a:tileRect/>
                </a:gradFill>
                <a:effectLst>
                  <a:outerShdw blurRad="88900" dist="45790" dir="2021419" rotWithShape="0">
                    <a:scrgbClr r="0" g="0" b="0">
                      <a:alpha val="90000"/>
                    </a:scrgbClr>
                  </a:outerShdw>
                </a:effectLst>
                <a:ea typeface="HER Medica" pitchFamily="34" charset="0"/>
                <a:cs typeface="HER Medica" pitchFamily="34" charset="0"/>
                <a:sym typeface="HER Medica"/>
              </a:rPr>
              <a:t>How do we </a:t>
            </a:r>
            <a:br>
              <a:rPr lang="en-GB" sz="4500" b="1" dirty="0">
                <a:ln w="19050">
                  <a:solidFill>
                    <a:prstClr val="black"/>
                  </a:solidFill>
                </a:ln>
                <a:gradFill flip="none" rotWithShape="1">
                  <a:gsLst>
                    <a:gs pos="0">
                      <a:srgbClr val="DDEBCF"/>
                    </a:gs>
                    <a:gs pos="100000">
                      <a:srgbClr val="FFC000"/>
                    </a:gs>
                  </a:gsLst>
                  <a:lin ang="5400000" scaled="1"/>
                  <a:tileRect/>
                </a:gradFill>
                <a:effectLst>
                  <a:outerShdw blurRad="88900" dist="45790" dir="2021419" rotWithShape="0">
                    <a:scrgbClr r="0" g="0" b="0">
                      <a:alpha val="90000"/>
                    </a:scrgbClr>
                  </a:outerShdw>
                </a:effectLst>
                <a:ea typeface="HER Medica" pitchFamily="34" charset="0"/>
                <a:cs typeface="HER Medica" pitchFamily="34" charset="0"/>
                <a:sym typeface="HER Medica"/>
              </a:rPr>
            </a:br>
            <a:r>
              <a:rPr lang="en-GB" sz="4500" b="1" dirty="0">
                <a:ln w="19050">
                  <a:solidFill>
                    <a:prstClr val="black"/>
                  </a:solidFill>
                </a:ln>
                <a:gradFill flip="none" rotWithShape="1">
                  <a:gsLst>
                    <a:gs pos="0">
                      <a:srgbClr val="DDEBCF"/>
                    </a:gs>
                    <a:gs pos="100000">
                      <a:srgbClr val="FFC000"/>
                    </a:gs>
                  </a:gsLst>
                  <a:lin ang="5400000" scaled="1"/>
                  <a:tileRect/>
                </a:gradFill>
                <a:effectLst>
                  <a:outerShdw blurRad="88900" dist="45790" dir="2021419" rotWithShape="0">
                    <a:scrgbClr r="0" g="0" b="0">
                      <a:alpha val="90000"/>
                    </a:scrgbClr>
                  </a:outerShdw>
                </a:effectLst>
                <a:ea typeface="HER Medica" pitchFamily="34" charset="0"/>
                <a:cs typeface="HER Medica" pitchFamily="34" charset="0"/>
                <a:sym typeface="HER Medica"/>
              </a:rPr>
              <a:t>lose water?</a:t>
            </a:r>
          </a:p>
        </p:txBody>
      </p:sp>
    </p:spTree>
    <p:extLst>
      <p:ext uri="{BB962C8B-B14F-4D97-AF65-F5344CB8AC3E}">
        <p14:creationId xmlns:p14="http://schemas.microsoft.com/office/powerpoint/2010/main" val="3567292405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6825" y="891737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381000" y="5327836"/>
            <a:ext cx="2479675" cy="616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eaLnBrk="1">
              <a:lnSpc>
                <a:spcPct val="89000"/>
              </a:lnSpc>
              <a:buClr>
                <a:srgbClr val="000000"/>
              </a:buClr>
              <a:buSzPct val="45000"/>
              <a:buFont typeface="HER Medica" pitchFamily="34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GB" sz="4500" b="1" dirty="0">
                <a:ln w="19050">
                  <a:solidFill>
                    <a:prstClr val="black"/>
                  </a:solidFill>
                </a:ln>
                <a:gradFill flip="none" rotWithShape="1">
                  <a:gsLst>
                    <a:gs pos="0">
                      <a:srgbClr val="DDEBCF"/>
                    </a:gs>
                    <a:gs pos="100000">
                      <a:srgbClr val="FFC000"/>
                    </a:gs>
                  </a:gsLst>
                  <a:lin ang="5400000" scaled="1"/>
                  <a:tileRect/>
                </a:gradFill>
                <a:effectLst>
                  <a:outerShdw blurRad="88900" dist="45790" dir="2021419" rotWithShape="0">
                    <a:scrgbClr r="0" g="0" b="0">
                      <a:alpha val="90000"/>
                    </a:scrgbClr>
                  </a:outerShdw>
                </a:effectLst>
                <a:ea typeface="HER Medica" pitchFamily="34" charset="0"/>
                <a:cs typeface="HER Medica" pitchFamily="34" charset="0"/>
                <a:sym typeface="HER Medica"/>
              </a:rPr>
              <a:t>Urine</a:t>
            </a:r>
          </a:p>
        </p:txBody>
      </p:sp>
      <p:sp>
        <p:nvSpPr>
          <p:cNvPr id="2" name="Rectangle 1"/>
          <p:cNvSpPr/>
          <p:nvPr/>
        </p:nvSpPr>
        <p:spPr>
          <a:xfrm>
            <a:off x="228600" y="1397675"/>
            <a:ext cx="2632075" cy="3174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R Medica" pitchFamily="34" charset="0"/>
              </a:rPr>
              <a:t>Our blood needs to be cleaned all the time. The kidneys help to</a:t>
            </a:r>
          </a:p>
          <a:p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R Medica" pitchFamily="34" charset="0"/>
              </a:rPr>
              <a:t>clean the blood; they work day and night doing this. The</a:t>
            </a:r>
          </a:p>
          <a:p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R Medica" pitchFamily="34" charset="0"/>
              </a:rPr>
              <a:t>kidneys throw out the dirty part of the blood in the urine; this is</a:t>
            </a:r>
          </a:p>
          <a:p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R Medica" pitchFamily="34" charset="0"/>
              </a:rPr>
              <a:t>how our blood is kept clean</a:t>
            </a:r>
            <a:endParaRPr lang="en-US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42182954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162</TotalTime>
  <Words>2199</Words>
  <Application>Microsoft Office PowerPoint</Application>
  <PresentationFormat>On-screen Show (4:3)</PresentationFormat>
  <Paragraphs>224</Paragraphs>
  <Slides>34</Slides>
  <Notes>31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Flow</vt:lpstr>
      <vt:lpstr>GOD’S LAWS OF HEALTH</vt:lpstr>
      <vt:lpstr>WATER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CAFFEINATED DRINKS</vt:lpstr>
      <vt:lpstr>CAFFEINATED DRINKS</vt:lpstr>
      <vt:lpstr>CAFFEINATED DRINKS</vt:lpstr>
      <vt:lpstr>SOFT DRINKS W/O CAFFEINE</vt:lpstr>
      <vt:lpstr>PowerPoint Presentation</vt:lpstr>
      <vt:lpstr>PowerPoint Presentation</vt:lpstr>
      <vt:lpstr>HEALTH SONG (refrain)</vt:lpstr>
      <vt:lpstr>HEALTH SONG</vt:lpstr>
      <vt:lpstr>HEALTH SONG (refrain)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GOD’S LAWS OF HEALTH</dc:title>
  <dc:creator>Pritypearlie</dc:creator>
  <cp:lastModifiedBy>ept</cp:lastModifiedBy>
  <cp:revision>11</cp:revision>
  <cp:lastPrinted>2015-12-09T15:18:59Z</cp:lastPrinted>
  <dcterms:created xsi:type="dcterms:W3CDTF">2015-12-06T11:04:37Z</dcterms:created>
  <dcterms:modified xsi:type="dcterms:W3CDTF">2015-12-10T12:10:08Z</dcterms:modified>
</cp:coreProperties>
</file>